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49" r:id="rId3"/>
    <p:sldMasterId id="2147483655" r:id="rId4"/>
    <p:sldMasterId id="2147483650" r:id="rId5"/>
    <p:sldMasterId id="2147483656" r:id="rId6"/>
    <p:sldMasterId id="2147483657" r:id="rId7"/>
    <p:sldMasterId id="2147483658" r:id="rId8"/>
    <p:sldMasterId id="2147483659" r:id="rId9"/>
    <p:sldMasterId id="2147483660" r:id="rId10"/>
    <p:sldMasterId id="2147483661" r:id="rId11"/>
    <p:sldMasterId id="2147483662" r:id="rId12"/>
  </p:sldMasterIdLst>
  <p:notesMasterIdLst>
    <p:notesMasterId r:id="rId27"/>
  </p:notesMasterIdLst>
  <p:handoutMasterIdLst>
    <p:handoutMasterId r:id="rId28"/>
  </p:handoutMasterIdLst>
  <p:sldIdLst>
    <p:sldId id="260" r:id="rId13"/>
    <p:sldId id="278" r:id="rId14"/>
    <p:sldId id="257" r:id="rId15"/>
    <p:sldId id="263" r:id="rId16"/>
    <p:sldId id="286" r:id="rId17"/>
    <p:sldId id="280" r:id="rId18"/>
    <p:sldId id="279" r:id="rId19"/>
    <p:sldId id="288" r:id="rId20"/>
    <p:sldId id="281" r:id="rId21"/>
    <p:sldId id="284" r:id="rId22"/>
    <p:sldId id="289" r:id="rId23"/>
    <p:sldId id="283" r:id="rId24"/>
    <p:sldId id="285" r:id="rId25"/>
    <p:sldId id="277" r:id="rId2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8F3D4"/>
    <a:srgbClr val="FCD9CC"/>
    <a:srgbClr val="F26531"/>
    <a:srgbClr val="F8DE42"/>
    <a:srgbClr val="FF6600"/>
    <a:srgbClr val="77A140"/>
    <a:srgbClr val="99CCFF"/>
    <a:srgbClr val="CCFFCC"/>
    <a:srgbClr val="A76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1" autoAdjust="0"/>
    <p:restoredTop sz="96313" autoAdjust="0"/>
  </p:normalViewPr>
  <p:slideViewPr>
    <p:cSldViewPr snapToGrid="0" snapToObjects="1">
      <p:cViewPr>
        <p:scale>
          <a:sx n="80" d="100"/>
          <a:sy n="80" d="100"/>
        </p:scale>
        <p:origin x="-79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74"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Child Care Center</c:v>
                </c:pt>
              </c:strCache>
            </c:strRef>
          </c:tx>
          <c:spPr>
            <a:ln>
              <a:solidFill>
                <a:srgbClr val="FF6600"/>
              </a:solidFill>
            </a:ln>
          </c:spPr>
          <c:marker>
            <c:symbol val="square"/>
            <c:size val="5"/>
            <c:spPr>
              <a:solidFill>
                <a:srgbClr val="F26531"/>
              </a:solidFill>
              <a:ln>
                <a:noFill/>
              </a:ln>
            </c:spPr>
          </c:marker>
          <c:cat>
            <c:strRef>
              <c:f>Sheet1!$B$1:$L$1</c:f>
              <c:strCache>
                <c:ptCount val="11"/>
                <c:pt idx="0">
                  <c:v>1996</c:v>
                </c:pt>
                <c:pt idx="1">
                  <c:v>1998</c:v>
                </c:pt>
                <c:pt idx="2">
                  <c:v>2000</c:v>
                </c:pt>
                <c:pt idx="3">
                  <c:v>2002</c:v>
                </c:pt>
                <c:pt idx="4">
                  <c:v>2004</c:v>
                </c:pt>
                <c:pt idx="5">
                  <c:v>2006</c:v>
                </c:pt>
                <c:pt idx="6">
                  <c:v>2008</c:v>
                </c:pt>
                <c:pt idx="7">
                  <c:v>2010</c:v>
                </c:pt>
                <c:pt idx="8">
                  <c:v>2012</c:v>
                </c:pt>
                <c:pt idx="9">
                  <c:v>2014</c:v>
                </c:pt>
                <c:pt idx="10">
                  <c:v>2017</c:v>
                </c:pt>
              </c:strCache>
            </c:strRef>
          </c:cat>
          <c:val>
            <c:numRef>
              <c:f>Sheet1!$B$2:$L$2</c:f>
              <c:numCache>
                <c:formatCode>General</c:formatCode>
                <c:ptCount val="11"/>
                <c:pt idx="0">
                  <c:v>531848</c:v>
                </c:pt>
                <c:pt idx="1">
                  <c:v>558862</c:v>
                </c:pt>
                <c:pt idx="2" formatCode="#,##0">
                  <c:v>576929</c:v>
                </c:pt>
                <c:pt idx="3" formatCode="#,##0">
                  <c:v>613385</c:v>
                </c:pt>
                <c:pt idx="4" formatCode="#,##0">
                  <c:v>639443</c:v>
                </c:pt>
                <c:pt idx="5" formatCode="#,##0">
                  <c:v>692024</c:v>
                </c:pt>
                <c:pt idx="6" formatCode="#,##0">
                  <c:v>700584</c:v>
                </c:pt>
                <c:pt idx="7" formatCode="#,##0">
                  <c:v>710642</c:v>
                </c:pt>
                <c:pt idx="8" formatCode="#,##0">
                  <c:v>716610</c:v>
                </c:pt>
                <c:pt idx="9" formatCode="#,##0">
                  <c:v>721868</c:v>
                </c:pt>
                <c:pt idx="10" formatCode="#,##0">
                  <c:v>708377</c:v>
                </c:pt>
              </c:numCache>
            </c:numRef>
          </c:val>
          <c:smooth val="0"/>
        </c:ser>
        <c:ser>
          <c:idx val="1"/>
          <c:order val="1"/>
          <c:tx>
            <c:strRef>
              <c:f>Sheet1!$A$3</c:f>
              <c:strCache>
                <c:ptCount val="1"/>
                <c:pt idx="0">
                  <c:v>Family Child Care Home</c:v>
                </c:pt>
              </c:strCache>
            </c:strRef>
          </c:tx>
          <c:spPr>
            <a:ln w="31750">
              <a:solidFill>
                <a:srgbClr val="FFCC00"/>
              </a:solidFill>
            </a:ln>
          </c:spPr>
          <c:marker>
            <c:symbol val="diamond"/>
            <c:size val="6"/>
            <c:spPr>
              <a:solidFill>
                <a:srgbClr val="FFC000"/>
              </a:solidFill>
              <a:ln>
                <a:noFill/>
              </a:ln>
            </c:spPr>
          </c:marker>
          <c:cat>
            <c:strRef>
              <c:f>Sheet1!$B$1:$L$1</c:f>
              <c:strCache>
                <c:ptCount val="11"/>
                <c:pt idx="0">
                  <c:v>1996</c:v>
                </c:pt>
                <c:pt idx="1">
                  <c:v>1998</c:v>
                </c:pt>
                <c:pt idx="2">
                  <c:v>2000</c:v>
                </c:pt>
                <c:pt idx="3">
                  <c:v>2002</c:v>
                </c:pt>
                <c:pt idx="4">
                  <c:v>2004</c:v>
                </c:pt>
                <c:pt idx="5">
                  <c:v>2006</c:v>
                </c:pt>
                <c:pt idx="6">
                  <c:v>2008</c:v>
                </c:pt>
                <c:pt idx="7">
                  <c:v>2010</c:v>
                </c:pt>
                <c:pt idx="8">
                  <c:v>2012</c:v>
                </c:pt>
                <c:pt idx="9">
                  <c:v>2014</c:v>
                </c:pt>
                <c:pt idx="10">
                  <c:v>2017</c:v>
                </c:pt>
              </c:strCache>
            </c:strRef>
          </c:cat>
          <c:val>
            <c:numRef>
              <c:f>Sheet1!$B$3:$L$3</c:f>
              <c:numCache>
                <c:formatCode>General</c:formatCode>
                <c:ptCount val="11"/>
                <c:pt idx="0">
                  <c:v>234247</c:v>
                </c:pt>
                <c:pt idx="1">
                  <c:v>259605</c:v>
                </c:pt>
                <c:pt idx="2" formatCode="#,##0">
                  <c:v>309942</c:v>
                </c:pt>
                <c:pt idx="3" formatCode="#,##0">
                  <c:v>345285</c:v>
                </c:pt>
                <c:pt idx="4" formatCode="#,##0">
                  <c:v>362957</c:v>
                </c:pt>
                <c:pt idx="5" formatCode="#,##0">
                  <c:v>371169</c:v>
                </c:pt>
                <c:pt idx="6" formatCode="#,##0">
                  <c:v>382768</c:v>
                </c:pt>
                <c:pt idx="7" formatCode="#,##0">
                  <c:v>367264</c:v>
                </c:pt>
                <c:pt idx="8" formatCode="#,##0">
                  <c:v>335719</c:v>
                </c:pt>
                <c:pt idx="9" formatCode="#,##0">
                  <c:v>312277</c:v>
                </c:pt>
                <c:pt idx="10" formatCode="#,##0">
                  <c:v>283422</c:v>
                </c:pt>
              </c:numCache>
            </c:numRef>
          </c:val>
          <c:smooth val="0"/>
        </c:ser>
        <c:dLbls>
          <c:showLegendKey val="0"/>
          <c:showVal val="0"/>
          <c:showCatName val="0"/>
          <c:showSerName val="0"/>
          <c:showPercent val="0"/>
          <c:showBubbleSize val="0"/>
        </c:dLbls>
        <c:marker val="1"/>
        <c:smooth val="0"/>
        <c:axId val="148869120"/>
        <c:axId val="143001280"/>
      </c:lineChart>
      <c:catAx>
        <c:axId val="148869120"/>
        <c:scaling>
          <c:orientation val="minMax"/>
        </c:scaling>
        <c:delete val="0"/>
        <c:axPos val="b"/>
        <c:majorTickMark val="out"/>
        <c:minorTickMark val="none"/>
        <c:tickLblPos val="nextTo"/>
        <c:txPr>
          <a:bodyPr/>
          <a:lstStyle/>
          <a:p>
            <a:pPr>
              <a:defRPr>
                <a:solidFill>
                  <a:schemeClr val="bg1"/>
                </a:solidFill>
              </a:defRPr>
            </a:pPr>
            <a:endParaRPr lang="en-US"/>
          </a:p>
        </c:txPr>
        <c:crossAx val="143001280"/>
        <c:crosses val="autoZero"/>
        <c:auto val="1"/>
        <c:lblAlgn val="ctr"/>
        <c:lblOffset val="100"/>
        <c:noMultiLvlLbl val="0"/>
      </c:catAx>
      <c:valAx>
        <c:axId val="143001280"/>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148869120"/>
        <c:crosses val="autoZero"/>
        <c:crossBetween val="between"/>
      </c:valAx>
    </c:plotArea>
    <c:legend>
      <c:legendPos val="b"/>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8DE42"/>
              </a:solidFill>
            </c:spPr>
          </c:dPt>
          <c:dPt>
            <c:idx val="1"/>
            <c:bubble3D val="0"/>
            <c:spPr>
              <a:solidFill>
                <a:srgbClr val="F26531"/>
              </a:solidFill>
            </c:spPr>
          </c:dPt>
          <c:dPt>
            <c:idx val="2"/>
            <c:bubble3D val="0"/>
            <c:spPr>
              <a:solidFill>
                <a:srgbClr val="FCD9CC"/>
              </a:solidFill>
            </c:spPr>
          </c:dPt>
          <c:dPt>
            <c:idx val="3"/>
            <c:bubble3D val="0"/>
            <c:spPr>
              <a:solidFill>
                <a:srgbClr val="FF9966"/>
              </a:solidFill>
            </c:spPr>
          </c:dPt>
          <c:cat>
            <c:strRef>
              <c:f>Sheet1!$A$2:$A$5</c:f>
              <c:strCache>
                <c:ptCount val="4"/>
                <c:pt idx="0">
                  <c:v>FCC</c:v>
                </c:pt>
                <c:pt idx="1">
                  <c:v>Under 2 years</c:v>
                </c:pt>
                <c:pt idx="2">
                  <c:v>2-5 years</c:v>
                </c:pt>
                <c:pt idx="3">
                  <c:v>6 years +</c:v>
                </c:pt>
              </c:strCache>
            </c:strRef>
          </c:cat>
          <c:val>
            <c:numRef>
              <c:f>Sheet1!$B$2:$B$5</c:f>
              <c:numCache>
                <c:formatCode>0%</c:formatCode>
                <c:ptCount val="4"/>
                <c:pt idx="0">
                  <c:v>0.28576556338532305</c:v>
                </c:pt>
                <c:pt idx="1">
                  <c:v>4.7819164971934836E-2</c:v>
                </c:pt>
                <c:pt idx="2">
                  <c:v>0.52622658421716495</c:v>
                </c:pt>
                <c:pt idx="3">
                  <c:v>0.14018868742557716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44788559003822"/>
          <c:y val="0.18099424121108063"/>
          <c:w val="0.81678678286760897"/>
          <c:h val="0.69992492795900796"/>
        </c:manualLayout>
      </c:layout>
      <c:lineChart>
        <c:grouping val="standard"/>
        <c:varyColors val="0"/>
        <c:ser>
          <c:idx val="0"/>
          <c:order val="0"/>
          <c:tx>
            <c:strRef>
              <c:f>Sheet1!$B$1</c:f>
              <c:strCache>
                <c:ptCount val="1"/>
                <c:pt idx="0">
                  <c:v>Family Child Care Home</c:v>
                </c:pt>
              </c:strCache>
            </c:strRef>
          </c:tx>
          <c:spPr>
            <a:ln>
              <a:solidFill>
                <a:srgbClr val="FFCC00"/>
              </a:solidFill>
            </a:ln>
          </c:spPr>
          <c:marker>
            <c:spPr>
              <a:solidFill>
                <a:srgbClr val="FFCC00"/>
              </a:solidFill>
              <a:ln>
                <a:solidFill>
                  <a:srgbClr val="FFCC00"/>
                </a:solidFill>
              </a:ln>
            </c:spPr>
          </c:marker>
          <c:cat>
            <c:numRef>
              <c:f>Sheet1!$A$2:$A$12</c:f>
              <c:numCache>
                <c:formatCode>General</c:formatCode>
                <c:ptCount val="11"/>
                <c:pt idx="0">
                  <c:v>1996</c:v>
                </c:pt>
                <c:pt idx="1">
                  <c:v>1998</c:v>
                </c:pt>
                <c:pt idx="2">
                  <c:v>2000</c:v>
                </c:pt>
                <c:pt idx="3">
                  <c:v>2002</c:v>
                </c:pt>
                <c:pt idx="4">
                  <c:v>2004</c:v>
                </c:pt>
                <c:pt idx="5">
                  <c:v>2006</c:v>
                </c:pt>
                <c:pt idx="6">
                  <c:v>2008</c:v>
                </c:pt>
                <c:pt idx="7">
                  <c:v>2010</c:v>
                </c:pt>
                <c:pt idx="8">
                  <c:v>2012</c:v>
                </c:pt>
                <c:pt idx="9">
                  <c:v>2014</c:v>
                </c:pt>
                <c:pt idx="10">
                  <c:v>2017</c:v>
                </c:pt>
              </c:numCache>
            </c:numRef>
          </c:cat>
          <c:val>
            <c:numRef>
              <c:f>Sheet1!$B$2:$B$12</c:f>
              <c:numCache>
                <c:formatCode>General</c:formatCode>
                <c:ptCount val="11"/>
                <c:pt idx="0">
                  <c:v>234247</c:v>
                </c:pt>
                <c:pt idx="1">
                  <c:v>259605</c:v>
                </c:pt>
                <c:pt idx="2" formatCode="#,##0">
                  <c:v>309942</c:v>
                </c:pt>
                <c:pt idx="3" formatCode="#,##0">
                  <c:v>345285</c:v>
                </c:pt>
                <c:pt idx="4" formatCode="#,##0">
                  <c:v>362957</c:v>
                </c:pt>
                <c:pt idx="5" formatCode="#,##0">
                  <c:v>371169</c:v>
                </c:pt>
                <c:pt idx="6" formatCode="#,##0">
                  <c:v>382786</c:v>
                </c:pt>
                <c:pt idx="7" formatCode="#,##0">
                  <c:v>367264</c:v>
                </c:pt>
                <c:pt idx="8">
                  <c:v>334101</c:v>
                </c:pt>
                <c:pt idx="9">
                  <c:v>312277</c:v>
                </c:pt>
                <c:pt idx="10">
                  <c:v>283422</c:v>
                </c:pt>
              </c:numCache>
            </c:numRef>
          </c:val>
          <c:smooth val="0"/>
        </c:ser>
        <c:dLbls>
          <c:showLegendKey val="0"/>
          <c:showVal val="0"/>
          <c:showCatName val="0"/>
          <c:showSerName val="0"/>
          <c:showPercent val="0"/>
          <c:showBubbleSize val="0"/>
        </c:dLbls>
        <c:marker val="1"/>
        <c:smooth val="0"/>
        <c:axId val="95170560"/>
        <c:axId val="143004160"/>
      </c:lineChart>
      <c:catAx>
        <c:axId val="95170560"/>
        <c:scaling>
          <c:orientation val="minMax"/>
        </c:scaling>
        <c:delete val="0"/>
        <c:axPos val="b"/>
        <c:numFmt formatCode="General" sourceLinked="1"/>
        <c:majorTickMark val="out"/>
        <c:minorTickMark val="none"/>
        <c:tickLblPos val="nextTo"/>
        <c:txPr>
          <a:bodyPr/>
          <a:lstStyle/>
          <a:p>
            <a:pPr>
              <a:defRPr sz="1400">
                <a:solidFill>
                  <a:schemeClr val="bg1"/>
                </a:solidFill>
              </a:defRPr>
            </a:pPr>
            <a:endParaRPr lang="en-US"/>
          </a:p>
        </c:txPr>
        <c:crossAx val="143004160"/>
        <c:crosses val="autoZero"/>
        <c:auto val="1"/>
        <c:lblAlgn val="ctr"/>
        <c:lblOffset val="100"/>
        <c:noMultiLvlLbl val="0"/>
      </c:catAx>
      <c:valAx>
        <c:axId val="143004160"/>
        <c:scaling>
          <c:orientation val="minMax"/>
          <c:min val="100000"/>
        </c:scaling>
        <c:delete val="0"/>
        <c:axPos val="l"/>
        <c:majorGridlines/>
        <c:numFmt formatCode="General" sourceLinked="1"/>
        <c:majorTickMark val="out"/>
        <c:minorTickMark val="none"/>
        <c:tickLblPos val="nextTo"/>
        <c:txPr>
          <a:bodyPr/>
          <a:lstStyle/>
          <a:p>
            <a:pPr>
              <a:defRPr sz="1200">
                <a:solidFill>
                  <a:schemeClr val="bg1"/>
                </a:solidFill>
              </a:defRPr>
            </a:pPr>
            <a:endParaRPr lang="en-US"/>
          </a:p>
        </c:txPr>
        <c:crossAx val="95170560"/>
        <c:crosses val="autoZero"/>
        <c:crossBetween val="between"/>
        <c:majorUnit val="50000"/>
        <c:dispUnits>
          <c:builtInUnit val="thousands"/>
          <c:dispUnitsLbl>
            <c:layout>
              <c:manualLayout>
                <c:xMode val="edge"/>
                <c:yMode val="edge"/>
                <c:x val="2.8286348548120802E-2"/>
                <c:y val="0.18887938572725799"/>
              </c:manualLayout>
            </c:layout>
            <c:tx>
              <c:rich>
                <a:bodyPr/>
                <a:lstStyle/>
                <a:p>
                  <a:pPr>
                    <a:defRPr sz="1400">
                      <a:solidFill>
                        <a:schemeClr val="bg1"/>
                      </a:solidFill>
                      <a:latin typeface="+mj-lt"/>
                    </a:defRPr>
                  </a:pPr>
                  <a:r>
                    <a:rPr lang="en-US" sz="1400" dirty="0" smtClean="0"/>
                    <a:t>Licensed Supply in Thousands</a:t>
                  </a:r>
                  <a:endParaRPr lang="en-US" sz="1400" dirty="0"/>
                </a:p>
              </c:rich>
            </c:tx>
          </c:dispUnitsLbl>
        </c:dispUnits>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3</c:v>
                </c:pt>
              </c:strCache>
            </c:strRef>
          </c:tx>
          <c:spPr>
            <a:solidFill>
              <a:srgbClr val="FFC000"/>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Sheet1!$A$2:$A$11</c:f>
              <c:strCache>
                <c:ptCount val="10"/>
                <c:pt idx="0">
                  <c:v>Contra Costa</c:v>
                </c:pt>
                <c:pt idx="1">
                  <c:v>Los Angeles</c:v>
                </c:pt>
                <c:pt idx="2">
                  <c:v>Placer</c:v>
                </c:pt>
                <c:pt idx="3">
                  <c:v>San Bernardino</c:v>
                </c:pt>
                <c:pt idx="4">
                  <c:v>Sierra</c:v>
                </c:pt>
                <c:pt idx="5">
                  <c:v>Trinity</c:v>
                </c:pt>
                <c:pt idx="6">
                  <c:v>San Benito</c:v>
                </c:pt>
                <c:pt idx="7">
                  <c:v>Del Norte</c:v>
                </c:pt>
                <c:pt idx="8">
                  <c:v>Sutter</c:v>
                </c:pt>
                <c:pt idx="9">
                  <c:v>Yuba</c:v>
                </c:pt>
              </c:strCache>
            </c:strRef>
          </c:cat>
          <c:val>
            <c:numRef>
              <c:f>Sheet1!$B$2:$B$11</c:f>
              <c:numCache>
                <c:formatCode>0%</c:formatCode>
                <c:ptCount val="10"/>
                <c:pt idx="0">
                  <c:v>-0.17875544986127626</c:v>
                </c:pt>
                <c:pt idx="1">
                  <c:v>-0.18755084401057556</c:v>
                </c:pt>
                <c:pt idx="2">
                  <c:v>-0.19964454976303317</c:v>
                </c:pt>
                <c:pt idx="3">
                  <c:v>-0.23579676674364897</c:v>
                </c:pt>
                <c:pt idx="4">
                  <c:v>-0.32142857142857145</c:v>
                </c:pt>
                <c:pt idx="5">
                  <c:v>-0.32926829268292684</c:v>
                </c:pt>
                <c:pt idx="6">
                  <c:v>-0.34075342465753422</c:v>
                </c:pt>
                <c:pt idx="7">
                  <c:v>-0.36186770428015563</c:v>
                </c:pt>
                <c:pt idx="8">
                  <c:v>-0.43157894736842106</c:v>
                </c:pt>
                <c:pt idx="9">
                  <c:v>-0.48184019370460046</c:v>
                </c:pt>
              </c:numCache>
            </c:numRef>
          </c:val>
        </c:ser>
        <c:dLbls>
          <c:showLegendKey val="0"/>
          <c:showVal val="0"/>
          <c:showCatName val="0"/>
          <c:showSerName val="0"/>
          <c:showPercent val="0"/>
          <c:showBubbleSize val="0"/>
        </c:dLbls>
        <c:gapWidth val="150"/>
        <c:axId val="95200768"/>
        <c:axId val="148636800"/>
      </c:barChart>
      <c:catAx>
        <c:axId val="95200768"/>
        <c:scaling>
          <c:orientation val="minMax"/>
        </c:scaling>
        <c:delete val="0"/>
        <c:axPos val="l"/>
        <c:majorTickMark val="out"/>
        <c:minorTickMark val="none"/>
        <c:tickLblPos val="high"/>
        <c:txPr>
          <a:bodyPr/>
          <a:lstStyle/>
          <a:p>
            <a:pPr>
              <a:defRPr>
                <a:solidFill>
                  <a:schemeClr val="bg1"/>
                </a:solidFill>
              </a:defRPr>
            </a:pPr>
            <a:endParaRPr lang="en-US"/>
          </a:p>
        </c:txPr>
        <c:crossAx val="148636800"/>
        <c:crosses val="autoZero"/>
        <c:auto val="1"/>
        <c:lblAlgn val="ctr"/>
        <c:lblOffset val="100"/>
        <c:noMultiLvlLbl val="0"/>
      </c:catAx>
      <c:valAx>
        <c:axId val="148636800"/>
        <c:scaling>
          <c:orientation val="minMax"/>
        </c:scaling>
        <c:delete val="0"/>
        <c:axPos val="b"/>
        <c:majorGridlines/>
        <c:numFmt formatCode="0%" sourceLinked="1"/>
        <c:majorTickMark val="out"/>
        <c:minorTickMark val="none"/>
        <c:tickLblPos val="nextTo"/>
        <c:txPr>
          <a:bodyPr/>
          <a:lstStyle/>
          <a:p>
            <a:pPr>
              <a:defRPr>
                <a:solidFill>
                  <a:schemeClr val="bg1"/>
                </a:solidFill>
              </a:defRPr>
            </a:pPr>
            <a:endParaRPr lang="en-US"/>
          </a:p>
        </c:txPr>
        <c:crossAx val="95200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0.58411</cdr:x>
      <cdr:y>0.19868</cdr:y>
    </cdr:from>
    <cdr:to>
      <cdr:x>0.78412</cdr:x>
      <cdr:y>0.42083</cdr:y>
    </cdr:to>
    <cdr:sp macro="" textlink="">
      <cdr:nvSpPr>
        <cdr:cNvPr id="2" name="TextBox 1"/>
        <cdr:cNvSpPr txBox="1"/>
      </cdr:nvSpPr>
      <cdr:spPr>
        <a:xfrm xmlns:a="http://schemas.openxmlformats.org/drawingml/2006/main">
          <a:off x="3504972" y="954087"/>
          <a:ext cx="120015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1593" cy="4565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defTabSz="914274">
              <a:defRPr sz="1200"/>
            </a:lvl1pPr>
          </a:lstStyle>
          <a:p>
            <a:endParaRPr lang="en-US"/>
          </a:p>
        </p:txBody>
      </p:sp>
      <p:sp>
        <p:nvSpPr>
          <p:cNvPr id="6147" name="Rectangle 3"/>
          <p:cNvSpPr>
            <a:spLocks noGrp="1" noChangeArrowheads="1"/>
          </p:cNvSpPr>
          <p:nvPr>
            <p:ph type="dt" sz="quarter" idx="1"/>
          </p:nvPr>
        </p:nvSpPr>
        <p:spPr bwMode="auto">
          <a:xfrm>
            <a:off x="3884852" y="0"/>
            <a:ext cx="2971593" cy="4565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defTabSz="914274">
              <a:defRPr sz="1200"/>
            </a:lvl1pPr>
          </a:lstStyle>
          <a:p>
            <a:endParaRPr lang="en-US"/>
          </a:p>
        </p:txBody>
      </p:sp>
      <p:sp>
        <p:nvSpPr>
          <p:cNvPr id="6148" name="Rectangle 4"/>
          <p:cNvSpPr>
            <a:spLocks noGrp="1" noChangeArrowheads="1"/>
          </p:cNvSpPr>
          <p:nvPr>
            <p:ph type="ftr" sz="quarter" idx="2"/>
          </p:nvPr>
        </p:nvSpPr>
        <p:spPr bwMode="auto">
          <a:xfrm>
            <a:off x="1" y="8685863"/>
            <a:ext cx="2971593" cy="4565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defTabSz="914274">
              <a:defRPr sz="1200"/>
            </a:lvl1pPr>
          </a:lstStyle>
          <a:p>
            <a:r>
              <a:rPr lang="en-US"/>
              <a:t>California Child Care Resource &amp; Referral Network</a:t>
            </a:r>
          </a:p>
        </p:txBody>
      </p:sp>
      <p:sp>
        <p:nvSpPr>
          <p:cNvPr id="6149" name="Rectangle 5"/>
          <p:cNvSpPr>
            <a:spLocks noGrp="1" noChangeArrowheads="1"/>
          </p:cNvSpPr>
          <p:nvPr>
            <p:ph type="sldNum" sz="quarter" idx="3"/>
          </p:nvPr>
        </p:nvSpPr>
        <p:spPr bwMode="auto">
          <a:xfrm>
            <a:off x="3884852" y="8685863"/>
            <a:ext cx="2971593" cy="4565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4274">
              <a:defRPr sz="1200"/>
            </a:lvl1pPr>
          </a:lstStyle>
          <a:p>
            <a:fld id="{63DC0B65-B4D5-4C22-AD38-C88A8684B646}" type="slidenum">
              <a:rPr lang="en-US"/>
              <a:pPr/>
              <a:t>‹#›</a:t>
            </a:fld>
            <a:endParaRPr lang="en-US"/>
          </a:p>
        </p:txBody>
      </p:sp>
    </p:spTree>
    <p:extLst>
      <p:ext uri="{BB962C8B-B14F-4D97-AF65-F5344CB8AC3E}">
        <p14:creationId xmlns:p14="http://schemas.microsoft.com/office/powerpoint/2010/main" val="2254409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1593" cy="4565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defTabSz="914274">
              <a:defRPr sz="1200"/>
            </a:lvl1pPr>
          </a:lstStyle>
          <a:p>
            <a:endParaRPr lang="en-US"/>
          </a:p>
        </p:txBody>
      </p:sp>
      <p:sp>
        <p:nvSpPr>
          <p:cNvPr id="5123" name="Rectangle 3"/>
          <p:cNvSpPr>
            <a:spLocks noGrp="1" noChangeArrowheads="1"/>
          </p:cNvSpPr>
          <p:nvPr>
            <p:ph type="dt" idx="1"/>
          </p:nvPr>
        </p:nvSpPr>
        <p:spPr bwMode="auto">
          <a:xfrm>
            <a:off x="3884852" y="0"/>
            <a:ext cx="2971593" cy="4565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defTabSz="914274">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6112" y="4343714"/>
            <a:ext cx="5485778" cy="4113861"/>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1" y="8685863"/>
            <a:ext cx="2971593" cy="4565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defTabSz="914274">
              <a:defRPr sz="1200"/>
            </a:lvl1pPr>
          </a:lstStyle>
          <a:p>
            <a:r>
              <a:rPr lang="en-US"/>
              <a:t>California Child Care Resource &amp; Referral Network</a:t>
            </a:r>
          </a:p>
        </p:txBody>
      </p:sp>
      <p:sp>
        <p:nvSpPr>
          <p:cNvPr id="5127" name="Rectangle 7"/>
          <p:cNvSpPr>
            <a:spLocks noGrp="1" noChangeArrowheads="1"/>
          </p:cNvSpPr>
          <p:nvPr>
            <p:ph type="sldNum" sz="quarter" idx="5"/>
          </p:nvPr>
        </p:nvSpPr>
        <p:spPr bwMode="auto">
          <a:xfrm>
            <a:off x="3884852" y="8685863"/>
            <a:ext cx="2971593" cy="4565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4274">
              <a:defRPr sz="1200"/>
            </a:lvl1pPr>
          </a:lstStyle>
          <a:p>
            <a:fld id="{BC1EF133-20C7-44C1-B571-910FD75DFE57}" type="slidenum">
              <a:rPr lang="en-US"/>
              <a:pPr/>
              <a:t>‹#›</a:t>
            </a:fld>
            <a:endParaRPr lang="en-US"/>
          </a:p>
        </p:txBody>
      </p:sp>
    </p:spTree>
    <p:extLst>
      <p:ext uri="{BB962C8B-B14F-4D97-AF65-F5344CB8AC3E}">
        <p14:creationId xmlns:p14="http://schemas.microsoft.com/office/powerpoint/2010/main" val="238400315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a:t>
            </a:r>
          </a:p>
          <a:p>
            <a:r>
              <a:rPr lang="en-US" dirty="0" smtClean="0"/>
              <a:t>My name is Rowena Kamo, Research Director, CA Child Care Resource &amp; Referral Network</a:t>
            </a:r>
          </a:p>
          <a:p>
            <a:r>
              <a:rPr lang="en-US" dirty="0" smtClean="0"/>
              <a:t>Excited to have you all here for a briefing of our 11</a:t>
            </a:r>
            <a:r>
              <a:rPr lang="en-US" baseline="30000" dirty="0" smtClean="0"/>
              <a:t>th</a:t>
            </a:r>
            <a:r>
              <a:rPr lang="en-US" dirty="0" smtClean="0"/>
              <a:t> Edition of the California Child Care Portfolio. </a:t>
            </a:r>
          </a:p>
          <a:p>
            <a:r>
              <a:rPr lang="en-US" dirty="0" smtClean="0"/>
              <a:t>Sharing with you major findings from our most recent report.</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1</a:t>
            </a:fld>
            <a:endParaRPr lang="en-US"/>
          </a:p>
        </p:txBody>
      </p:sp>
    </p:spTree>
    <p:extLst>
      <p:ext uri="{BB962C8B-B14F-4D97-AF65-F5344CB8AC3E}">
        <p14:creationId xmlns:p14="http://schemas.microsoft.com/office/powerpoint/2010/main" val="60967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10</a:t>
            </a:fld>
            <a:endParaRPr lang="en-US"/>
          </a:p>
        </p:txBody>
      </p:sp>
    </p:spTree>
    <p:extLst>
      <p:ext uri="{BB962C8B-B14F-4D97-AF65-F5344CB8AC3E}">
        <p14:creationId xmlns:p14="http://schemas.microsoft.com/office/powerpoint/2010/main" val="177226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11</a:t>
            </a:fld>
            <a:endParaRPr lang="en-US"/>
          </a:p>
        </p:txBody>
      </p:sp>
    </p:spTree>
    <p:extLst>
      <p:ext uri="{BB962C8B-B14F-4D97-AF65-F5344CB8AC3E}">
        <p14:creationId xmlns:p14="http://schemas.microsoft.com/office/powerpoint/2010/main" val="188087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12</a:t>
            </a:fld>
            <a:endParaRPr lang="en-US"/>
          </a:p>
        </p:txBody>
      </p:sp>
    </p:spTree>
    <p:extLst>
      <p:ext uri="{BB962C8B-B14F-4D97-AF65-F5344CB8AC3E}">
        <p14:creationId xmlns:p14="http://schemas.microsoft.com/office/powerpoint/2010/main" val="4270980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important in ensuring that both private paying families and families utilizing subsidized child care have options to meet their family’s needs. Without an ample supply of care, working parents will have limited options </a:t>
            </a:r>
          </a:p>
          <a:p>
            <a:endParaRPr lang="en-US" baseline="0" dirty="0" smtClean="0"/>
          </a:p>
          <a:p>
            <a:r>
              <a:rPr lang="en-US" baseline="0" dirty="0" smtClean="0"/>
              <a:t>-Infants and toddlers are most likely to be cared for in family child care homes. </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13</a:t>
            </a:fld>
            <a:endParaRPr lang="en-US"/>
          </a:p>
        </p:txBody>
      </p:sp>
    </p:spTree>
    <p:extLst>
      <p:ext uri="{BB962C8B-B14F-4D97-AF65-F5344CB8AC3E}">
        <p14:creationId xmlns:p14="http://schemas.microsoft.com/office/powerpoint/2010/main" val="260331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14</a:t>
            </a:fld>
            <a:endParaRPr lang="en-US"/>
          </a:p>
        </p:txBody>
      </p:sp>
    </p:spTree>
    <p:extLst>
      <p:ext uri="{BB962C8B-B14F-4D97-AF65-F5344CB8AC3E}">
        <p14:creationId xmlns:p14="http://schemas.microsoft.com/office/powerpoint/2010/main" val="223955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Child Care Portfolio is unique in its kind. </a:t>
            </a:r>
          </a:p>
          <a:p>
            <a:r>
              <a:rPr lang="en-US" dirty="0" smtClean="0"/>
              <a:t>In it’s 11</a:t>
            </a:r>
            <a:r>
              <a:rPr lang="en-US" baseline="30000" dirty="0" smtClean="0"/>
              <a:t>th</a:t>
            </a:r>
            <a:r>
              <a:rPr lang="en-US" dirty="0" smtClean="0"/>
              <a:t> edition, it is the only county-by-county and statewide report documenting the licensed child care supply and request for care, </a:t>
            </a:r>
          </a:p>
          <a:p>
            <a:r>
              <a:rPr lang="en-US" dirty="0" smtClean="0"/>
              <a:t>allowing us to have a picture of how our child care market is growing and shrinking – like we see today.</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2</a:t>
            </a:fld>
            <a:endParaRPr lang="en-US"/>
          </a:p>
        </p:txBody>
      </p:sp>
    </p:spTree>
    <p:extLst>
      <p:ext uri="{BB962C8B-B14F-4D97-AF65-F5344CB8AC3E}">
        <p14:creationId xmlns:p14="http://schemas.microsoft.com/office/powerpoint/2010/main" val="44046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data comes directly from those on the ground, our local child care resource and referral programs </a:t>
            </a:r>
          </a:p>
          <a:p>
            <a:r>
              <a:rPr lang="en-US" dirty="0" smtClean="0"/>
              <a:t>Referral Counselors and staff, people that you have met with today are touchpoints in the community, connecting parents and providers and offering free resources to all parents </a:t>
            </a:r>
          </a:p>
          <a:p>
            <a:r>
              <a:rPr lang="en-US" dirty="0" smtClean="0"/>
              <a:t>R&amp;Rs have the most up to date information in the state that includes information on small FCCs – exclusive to R&amp;Rs.</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3</a:t>
            </a:fld>
            <a:endParaRPr lang="en-US"/>
          </a:p>
        </p:txBody>
      </p:sp>
    </p:spTree>
    <p:extLst>
      <p:ext uri="{BB962C8B-B14F-4D97-AF65-F5344CB8AC3E}">
        <p14:creationId xmlns:p14="http://schemas.microsoft.com/office/powerpoint/2010/main" val="11534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in the following slides are mostly in comparison to data that was collected in 2014 – the last time we released the Portfolio. In the future, we hope to report changes year after year. </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4</a:t>
            </a:fld>
            <a:endParaRPr lang="en-US"/>
          </a:p>
        </p:txBody>
      </p:sp>
    </p:spTree>
    <p:extLst>
      <p:ext uri="{BB962C8B-B14F-4D97-AF65-F5344CB8AC3E}">
        <p14:creationId xmlns:p14="http://schemas.microsoft.com/office/powerpoint/2010/main" val="90919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mean for working families?</a:t>
            </a:r>
          </a:p>
          <a:p>
            <a:endParaRPr lang="en-US" dirty="0"/>
          </a:p>
          <a:p>
            <a:r>
              <a:rPr lang="en-US" dirty="0" smtClean="0"/>
              <a:t>In 2016 California’s unemployment rate dropped to 5.4%, which means people are heading back to work. 80% of</a:t>
            </a:r>
            <a:r>
              <a:rPr lang="en-US" baseline="0" dirty="0" smtClean="0"/>
              <a:t> the parents who called their R&amp;R looked for care because they are working – almost all parents were looking for full-time care.</a:t>
            </a:r>
            <a:endParaRPr lang="en-US" dirty="0"/>
          </a:p>
          <a:p>
            <a:endParaRPr lang="en-US" dirty="0"/>
          </a:p>
          <a:p>
            <a:r>
              <a:rPr lang="en-US" dirty="0" smtClean="0"/>
              <a:t>For parents that means having child care that meets not only their specific work needs, but also the unique needs of the child and also the values of the family</a:t>
            </a:r>
          </a:p>
          <a:p>
            <a:endParaRPr lang="en-US" dirty="0" smtClean="0"/>
          </a:p>
          <a:p>
            <a:r>
              <a:rPr lang="en-US" dirty="0" smtClean="0"/>
              <a:t>We</a:t>
            </a:r>
            <a:r>
              <a:rPr lang="en-US" baseline="0" dirty="0" smtClean="0"/>
              <a:t> estimate that there are over 4.2 million children with working parents and yet, </a:t>
            </a:r>
            <a:r>
              <a:rPr lang="en-US" dirty="0" smtClean="0"/>
              <a:t>licensed</a:t>
            </a:r>
            <a:r>
              <a:rPr lang="en-US" baseline="0" dirty="0" smtClean="0"/>
              <a:t> child care is only available for less than a quarter of children with working parents. </a:t>
            </a:r>
            <a:endParaRPr lang="en-US" dirty="0" smtClean="0"/>
          </a:p>
          <a:p>
            <a:endParaRPr lang="en-US" dirty="0" smtClean="0"/>
          </a:p>
          <a:p>
            <a:r>
              <a:rPr lang="en-US" dirty="0" smtClean="0"/>
              <a:t>So what’s does our child care supply look like?</a:t>
            </a:r>
          </a:p>
          <a:p>
            <a:endParaRPr lang="en-US" dirty="0" smtClean="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5</a:t>
            </a:fld>
            <a:endParaRPr lang="en-US"/>
          </a:p>
        </p:txBody>
      </p:sp>
    </p:spTree>
    <p:extLst>
      <p:ext uri="{BB962C8B-B14F-4D97-AF65-F5344CB8AC3E}">
        <p14:creationId xmlns:p14="http://schemas.microsoft.com/office/powerpoint/2010/main" val="366903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Statewide, we saw a decrease in the number of child care supply of about -4%. </a:t>
            </a:r>
            <a:endParaRPr lang="en-US" dirty="0"/>
          </a:p>
          <a:p>
            <a:r>
              <a:rPr lang="en-US" dirty="0" smtClean="0"/>
              <a:t>Notice that center-based care has remained fairly stable over the years, though in this Portfolio there was a slight decrease of 2% </a:t>
            </a:r>
          </a:p>
          <a:p>
            <a:r>
              <a:rPr lang="en-US" dirty="0" smtClean="0"/>
              <a:t>-possible reasons we’ve heard from the field:</a:t>
            </a:r>
          </a:p>
          <a:p>
            <a:r>
              <a:rPr lang="en-US" dirty="0" smtClean="0"/>
              <a:t>-low reimbursement rates from the state have caused contracted centers to close</a:t>
            </a:r>
          </a:p>
          <a:p>
            <a:r>
              <a:rPr lang="en-US" dirty="0" smtClean="0"/>
              <a:t>-impact of transitional kindergarten </a:t>
            </a:r>
          </a:p>
          <a:p>
            <a:endParaRPr lang="en-US" dirty="0"/>
          </a:p>
          <a:p>
            <a:r>
              <a:rPr lang="en-US" dirty="0" smtClean="0"/>
              <a:t>As we’ve seen in previous years, the continual decline of family child care home providers. Statewide the change is about 10%. </a:t>
            </a:r>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6</a:t>
            </a:fld>
            <a:endParaRPr lang="en-US"/>
          </a:p>
        </p:txBody>
      </p:sp>
    </p:spTree>
    <p:extLst>
      <p:ext uri="{BB962C8B-B14F-4D97-AF65-F5344CB8AC3E}">
        <p14:creationId xmlns:p14="http://schemas.microsoft.com/office/powerpoint/2010/main" val="245907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regional differences in the child care supply. </a:t>
            </a:r>
          </a:p>
          <a:p>
            <a:endParaRPr lang="en-US" dirty="0" smtClean="0"/>
          </a:p>
          <a:p>
            <a:r>
              <a:rPr lang="en-US" dirty="0" smtClean="0"/>
              <a:t>The past few years have been particularly difficult with natural disasters in the northern part of our state</a:t>
            </a:r>
          </a:p>
          <a:p>
            <a:endParaRPr lang="en-US" dirty="0" smtClean="0"/>
          </a:p>
          <a:p>
            <a:r>
              <a:rPr lang="en-US" dirty="0" smtClean="0"/>
              <a:t>Unable</a:t>
            </a:r>
            <a:r>
              <a:rPr lang="en-US" baseline="0" dirty="0" smtClean="0"/>
              <a:t> to afford child care costs, utilizing free programs</a:t>
            </a:r>
            <a:endParaRPr lang="en-US" dirty="0" smtClean="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7</a:t>
            </a:fld>
            <a:endParaRPr lang="en-US"/>
          </a:p>
        </p:txBody>
      </p:sp>
    </p:spTree>
    <p:extLst>
      <p:ext uri="{BB962C8B-B14F-4D97-AF65-F5344CB8AC3E}">
        <p14:creationId xmlns:p14="http://schemas.microsoft.com/office/powerpoint/2010/main" val="380904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almost 1 million infants and toddlers in CA and yet it is one of the most difficult types of care to find. Only 6% center-based slots are dedicated for children under 2 years. Family child care home providers are more likely to care for young children, however their capacity to care for infants is limited to the allowed ratios for FCC providers</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8</a:t>
            </a:fld>
            <a:endParaRPr lang="en-US"/>
          </a:p>
        </p:txBody>
      </p:sp>
    </p:spTree>
    <p:extLst>
      <p:ext uri="{BB962C8B-B14F-4D97-AF65-F5344CB8AC3E}">
        <p14:creationId xmlns:p14="http://schemas.microsoft.com/office/powerpoint/2010/main" val="72524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Child Care Homes are small business Between 2008 and 2017, the height of the CA’s child care growth California</a:t>
            </a:r>
            <a:r>
              <a:rPr lang="en-US" baseline="0" dirty="0" smtClean="0"/>
              <a:t> has seen family child care businesses shrink by 26%. </a:t>
            </a:r>
          </a:p>
          <a:p>
            <a:endParaRPr lang="en-US" baseline="0" dirty="0" smtClean="0"/>
          </a:p>
          <a:p>
            <a:r>
              <a:rPr lang="en-US" baseline="0" dirty="0" smtClean="0"/>
              <a:t>-people lost their homes, low wages, retiring, not as many people entering the field as there are leaving</a:t>
            </a:r>
          </a:p>
          <a:p>
            <a:endParaRPr lang="en-US" baseline="0" dirty="0" smtClean="0"/>
          </a:p>
          <a:p>
            <a:r>
              <a:rPr lang="en-US" baseline="0" dirty="0" smtClean="0"/>
              <a:t>Why is this important?</a:t>
            </a:r>
          </a:p>
          <a:p>
            <a:endParaRPr lang="en-US" baseline="0" dirty="0" smtClean="0"/>
          </a:p>
          <a:p>
            <a:r>
              <a:rPr lang="en-US" baseline="0" dirty="0" smtClean="0"/>
              <a:t>-FCC’s are more likely to care for infants and toddlers, have more affordable care options, have smaller group sizes, also provide more flexible schedules, such as both full-time and part-time care (80%) and non-traditional hours of care (41%)</a:t>
            </a:r>
          </a:p>
          <a:p>
            <a:endParaRPr lang="en-US" baseline="0" dirty="0" smtClean="0"/>
          </a:p>
          <a:p>
            <a:r>
              <a:rPr lang="en-US" baseline="0" dirty="0" smtClean="0"/>
              <a:t>-We estimate that the family child care home providers have the capacity to serve over 65,000 infants. </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5" name="Slide Number Placeholder 4"/>
          <p:cNvSpPr>
            <a:spLocks noGrp="1"/>
          </p:cNvSpPr>
          <p:nvPr>
            <p:ph type="sldNum" sz="quarter" idx="11"/>
          </p:nvPr>
        </p:nvSpPr>
        <p:spPr/>
        <p:txBody>
          <a:bodyPr/>
          <a:lstStyle/>
          <a:p>
            <a:fld id="{BC1EF133-20C7-44C1-B571-910FD75DFE57}" type="slidenum">
              <a:rPr lang="en-US" smtClean="0"/>
              <a:pPr/>
              <a:t>9</a:t>
            </a:fld>
            <a:endParaRPr lang="en-US"/>
          </a:p>
        </p:txBody>
      </p:sp>
    </p:spTree>
    <p:extLst>
      <p:ext uri="{BB962C8B-B14F-4D97-AF65-F5344CB8AC3E}">
        <p14:creationId xmlns:p14="http://schemas.microsoft.com/office/powerpoint/2010/main" val="201533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40643" name="Rectangle 3"/>
          <p:cNvSpPr>
            <a:spLocks noGrp="1" noChangeArrowheads="1"/>
          </p:cNvSpPr>
          <p:nvPr>
            <p:ph type="ctrTitle"/>
          </p:nvPr>
        </p:nvSpPr>
        <p:spPr>
          <a:xfrm>
            <a:off x="4913313" y="2097088"/>
            <a:ext cx="4046537" cy="2058987"/>
          </a:xfrm>
        </p:spPr>
        <p:txBody>
          <a:bodyPr anchor="b"/>
          <a:lstStyle>
            <a:lvl1pPr>
              <a:defRPr>
                <a:solidFill>
                  <a:srgbClr val="F26531"/>
                </a:solidFill>
              </a:defRPr>
            </a:lvl1pPr>
          </a:lstStyle>
          <a:p>
            <a:r>
              <a:rPr lang="en-US"/>
              <a:t>Click to edit Master title style</a:t>
            </a:r>
          </a:p>
        </p:txBody>
      </p:sp>
      <p:sp>
        <p:nvSpPr>
          <p:cNvPr id="240644" name="Rectangle 4"/>
          <p:cNvSpPr>
            <a:spLocks noGrp="1" noChangeArrowheads="1"/>
          </p:cNvSpPr>
          <p:nvPr>
            <p:ph type="subTitle" idx="1"/>
          </p:nvPr>
        </p:nvSpPr>
        <p:spPr>
          <a:xfrm>
            <a:off x="4913313" y="4351338"/>
            <a:ext cx="4046537" cy="1752600"/>
          </a:xfrm>
        </p:spPr>
        <p:txBody>
          <a:bodyPr/>
          <a:lstStyle>
            <a:lvl1pPr marL="0" indent="0">
              <a:buFont typeface="Adobe Caslon Pro" pitchFamily="18" charset="0"/>
              <a:buNone/>
              <a:defRPr/>
            </a:lvl1pPr>
          </a:lstStyle>
          <a:p>
            <a:r>
              <a:rPr lang="en-US" dirty="0"/>
              <a:t>Click to edit Master subtitle style</a:t>
            </a:r>
          </a:p>
        </p:txBody>
      </p:sp>
      <p:grpSp>
        <p:nvGrpSpPr>
          <p:cNvPr id="240717" name="Group 77"/>
          <p:cNvGrpSpPr>
            <a:grpSpLocks/>
          </p:cNvGrpSpPr>
          <p:nvPr/>
        </p:nvGrpSpPr>
        <p:grpSpPr bwMode="auto">
          <a:xfrm>
            <a:off x="5100638" y="1281113"/>
            <a:ext cx="3671887" cy="574675"/>
            <a:chOff x="3236" y="807"/>
            <a:chExt cx="2313" cy="362"/>
          </a:xfrm>
        </p:grpSpPr>
        <p:grpSp>
          <p:nvGrpSpPr>
            <p:cNvPr id="240654" name="Group 14"/>
            <p:cNvGrpSpPr>
              <a:grpSpLocks/>
            </p:cNvGrpSpPr>
            <p:nvPr/>
          </p:nvGrpSpPr>
          <p:grpSpPr bwMode="auto">
            <a:xfrm rot="5400000">
              <a:off x="3094" y="949"/>
              <a:ext cx="362" cy="77"/>
              <a:chOff x="4899" y="4167"/>
              <a:chExt cx="362" cy="77"/>
            </a:xfrm>
          </p:grpSpPr>
          <p:sp>
            <p:nvSpPr>
              <p:cNvPr id="240655" name="Rectangle 15"/>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56" name="Rectangle 16"/>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57" name="Rectangle 17"/>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65" name="Group 25"/>
            <p:cNvGrpSpPr>
              <a:grpSpLocks/>
            </p:cNvGrpSpPr>
            <p:nvPr userDrawn="1"/>
          </p:nvGrpSpPr>
          <p:grpSpPr bwMode="auto">
            <a:xfrm rot="5400000">
              <a:off x="3266" y="949"/>
              <a:ext cx="362" cy="77"/>
              <a:chOff x="4899" y="4167"/>
              <a:chExt cx="362" cy="77"/>
            </a:xfrm>
          </p:grpSpPr>
          <p:sp>
            <p:nvSpPr>
              <p:cNvPr id="240666" name="Rectangle 26"/>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67" name="Rectangle 27"/>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68" name="Rectangle 28"/>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69" name="Group 29"/>
            <p:cNvGrpSpPr>
              <a:grpSpLocks/>
            </p:cNvGrpSpPr>
            <p:nvPr userDrawn="1"/>
          </p:nvGrpSpPr>
          <p:grpSpPr bwMode="auto">
            <a:xfrm rot="5400000">
              <a:off x="3438" y="949"/>
              <a:ext cx="362" cy="77"/>
              <a:chOff x="4899" y="4167"/>
              <a:chExt cx="362" cy="77"/>
            </a:xfrm>
          </p:grpSpPr>
          <p:sp>
            <p:nvSpPr>
              <p:cNvPr id="240670" name="Rectangle 30"/>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71" name="Rectangle 31"/>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72" name="Rectangle 32"/>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73" name="Group 33"/>
            <p:cNvGrpSpPr>
              <a:grpSpLocks/>
            </p:cNvGrpSpPr>
            <p:nvPr userDrawn="1"/>
          </p:nvGrpSpPr>
          <p:grpSpPr bwMode="auto">
            <a:xfrm rot="5400000">
              <a:off x="3610" y="949"/>
              <a:ext cx="362" cy="77"/>
              <a:chOff x="4899" y="4167"/>
              <a:chExt cx="362" cy="77"/>
            </a:xfrm>
          </p:grpSpPr>
          <p:sp>
            <p:nvSpPr>
              <p:cNvPr id="240674" name="Rectangle 34"/>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75" name="Rectangle 35"/>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76" name="Rectangle 36"/>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77" name="Group 37"/>
            <p:cNvGrpSpPr>
              <a:grpSpLocks/>
            </p:cNvGrpSpPr>
            <p:nvPr userDrawn="1"/>
          </p:nvGrpSpPr>
          <p:grpSpPr bwMode="auto">
            <a:xfrm rot="5400000">
              <a:off x="3782" y="949"/>
              <a:ext cx="362" cy="77"/>
              <a:chOff x="4899" y="4167"/>
              <a:chExt cx="362" cy="77"/>
            </a:xfrm>
          </p:grpSpPr>
          <p:sp>
            <p:nvSpPr>
              <p:cNvPr id="240678" name="Rectangle 38"/>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79" name="Rectangle 39"/>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80" name="Rectangle 40"/>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81" name="Group 41"/>
            <p:cNvGrpSpPr>
              <a:grpSpLocks/>
            </p:cNvGrpSpPr>
            <p:nvPr userDrawn="1"/>
          </p:nvGrpSpPr>
          <p:grpSpPr bwMode="auto">
            <a:xfrm rot="5400000">
              <a:off x="3954" y="949"/>
              <a:ext cx="362" cy="77"/>
              <a:chOff x="4899" y="4167"/>
              <a:chExt cx="362" cy="77"/>
            </a:xfrm>
          </p:grpSpPr>
          <p:sp>
            <p:nvSpPr>
              <p:cNvPr id="240682" name="Rectangle 42"/>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83" name="Rectangle 43"/>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84" name="Rectangle 44"/>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85" name="Group 45"/>
            <p:cNvGrpSpPr>
              <a:grpSpLocks/>
            </p:cNvGrpSpPr>
            <p:nvPr userDrawn="1"/>
          </p:nvGrpSpPr>
          <p:grpSpPr bwMode="auto">
            <a:xfrm rot="5400000">
              <a:off x="4126" y="949"/>
              <a:ext cx="362" cy="77"/>
              <a:chOff x="4899" y="4167"/>
              <a:chExt cx="362" cy="77"/>
            </a:xfrm>
          </p:grpSpPr>
          <p:sp>
            <p:nvSpPr>
              <p:cNvPr id="240686" name="Rectangle 46"/>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87" name="Rectangle 47"/>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88" name="Rectangle 48"/>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89" name="Group 49"/>
            <p:cNvGrpSpPr>
              <a:grpSpLocks/>
            </p:cNvGrpSpPr>
            <p:nvPr userDrawn="1"/>
          </p:nvGrpSpPr>
          <p:grpSpPr bwMode="auto">
            <a:xfrm rot="5400000">
              <a:off x="4298" y="949"/>
              <a:ext cx="362" cy="77"/>
              <a:chOff x="4899" y="4167"/>
              <a:chExt cx="362" cy="77"/>
            </a:xfrm>
          </p:grpSpPr>
          <p:sp>
            <p:nvSpPr>
              <p:cNvPr id="240690" name="Rectangle 50"/>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91" name="Rectangle 51"/>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92" name="Rectangle 52"/>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93" name="Group 53"/>
            <p:cNvGrpSpPr>
              <a:grpSpLocks/>
            </p:cNvGrpSpPr>
            <p:nvPr userDrawn="1"/>
          </p:nvGrpSpPr>
          <p:grpSpPr bwMode="auto">
            <a:xfrm rot="5400000">
              <a:off x="4470" y="949"/>
              <a:ext cx="362" cy="77"/>
              <a:chOff x="4899" y="4167"/>
              <a:chExt cx="362" cy="77"/>
            </a:xfrm>
          </p:grpSpPr>
          <p:sp>
            <p:nvSpPr>
              <p:cNvPr id="240694" name="Rectangle 54"/>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95" name="Rectangle 55"/>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696" name="Rectangle 56"/>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697" name="Group 57"/>
            <p:cNvGrpSpPr>
              <a:grpSpLocks/>
            </p:cNvGrpSpPr>
            <p:nvPr userDrawn="1"/>
          </p:nvGrpSpPr>
          <p:grpSpPr bwMode="auto">
            <a:xfrm rot="5400000">
              <a:off x="4642" y="949"/>
              <a:ext cx="362" cy="77"/>
              <a:chOff x="4899" y="4167"/>
              <a:chExt cx="362" cy="77"/>
            </a:xfrm>
          </p:grpSpPr>
          <p:sp>
            <p:nvSpPr>
              <p:cNvPr id="240698" name="Rectangle 58"/>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699" name="Rectangle 59"/>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700" name="Rectangle 60"/>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701" name="Group 61"/>
            <p:cNvGrpSpPr>
              <a:grpSpLocks/>
            </p:cNvGrpSpPr>
            <p:nvPr userDrawn="1"/>
          </p:nvGrpSpPr>
          <p:grpSpPr bwMode="auto">
            <a:xfrm rot="5400000">
              <a:off x="4814" y="949"/>
              <a:ext cx="362" cy="77"/>
              <a:chOff x="4899" y="4167"/>
              <a:chExt cx="362" cy="77"/>
            </a:xfrm>
          </p:grpSpPr>
          <p:sp>
            <p:nvSpPr>
              <p:cNvPr id="240702" name="Rectangle 62"/>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703" name="Rectangle 63"/>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704" name="Rectangle 64"/>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705" name="Group 65"/>
            <p:cNvGrpSpPr>
              <a:grpSpLocks/>
            </p:cNvGrpSpPr>
            <p:nvPr userDrawn="1"/>
          </p:nvGrpSpPr>
          <p:grpSpPr bwMode="auto">
            <a:xfrm rot="5400000">
              <a:off x="4986" y="949"/>
              <a:ext cx="362" cy="77"/>
              <a:chOff x="4899" y="4167"/>
              <a:chExt cx="362" cy="77"/>
            </a:xfrm>
          </p:grpSpPr>
          <p:sp>
            <p:nvSpPr>
              <p:cNvPr id="240706" name="Rectangle 66"/>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707" name="Rectangle 67"/>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708" name="Rectangle 68"/>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709" name="Group 69"/>
            <p:cNvGrpSpPr>
              <a:grpSpLocks/>
            </p:cNvGrpSpPr>
            <p:nvPr userDrawn="1"/>
          </p:nvGrpSpPr>
          <p:grpSpPr bwMode="auto">
            <a:xfrm rot="5400000">
              <a:off x="5158" y="949"/>
              <a:ext cx="362" cy="77"/>
              <a:chOff x="4899" y="4167"/>
              <a:chExt cx="362" cy="77"/>
            </a:xfrm>
          </p:grpSpPr>
          <p:sp>
            <p:nvSpPr>
              <p:cNvPr id="240710" name="Rectangle 70"/>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711" name="Rectangle 71"/>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712" name="Rectangle 72"/>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0713" name="Group 73"/>
            <p:cNvGrpSpPr>
              <a:grpSpLocks/>
            </p:cNvGrpSpPr>
            <p:nvPr userDrawn="1"/>
          </p:nvGrpSpPr>
          <p:grpSpPr bwMode="auto">
            <a:xfrm rot="5400000">
              <a:off x="5330" y="949"/>
              <a:ext cx="362" cy="77"/>
              <a:chOff x="4899" y="4167"/>
              <a:chExt cx="362" cy="77"/>
            </a:xfrm>
          </p:grpSpPr>
          <p:sp>
            <p:nvSpPr>
              <p:cNvPr id="240714" name="Rectangle 74"/>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0715" name="Rectangle 75"/>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0716" name="Rectangle 76"/>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sp>
        <p:nvSpPr>
          <p:cNvPr id="74" name="Rectangle 2"/>
          <p:cNvSpPr>
            <a:spLocks noChangeArrowheads="1"/>
          </p:cNvSpPr>
          <p:nvPr userDrawn="1"/>
        </p:nvSpPr>
        <p:spPr bwMode="auto">
          <a:xfrm>
            <a:off x="0" y="0"/>
            <a:ext cx="4789488" cy="6858000"/>
          </a:xfrm>
          <a:prstGeom prst="rect">
            <a:avLst/>
          </a:prstGeom>
          <a:solidFill>
            <a:srgbClr val="F26531"/>
          </a:solidFill>
          <a:ln w="76200">
            <a:noFill/>
            <a:miter lim="800000"/>
            <a:headEnd/>
            <a:tailEnd/>
          </a:ln>
          <a:effectLst/>
        </p:spPr>
        <p:txBody>
          <a:bodyPr wrap="none" anchor="ctr"/>
          <a:lstStyle/>
          <a:p>
            <a:r>
              <a:rPr 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fade">
                                      <p:cBhvr>
                                        <p:cTn id="7" dur="1000"/>
                                        <p:tgtEl>
                                          <p:spTgt spid="24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44755" name="Rectangle 19"/>
          <p:cNvSpPr>
            <a:spLocks noChangeArrowheads="1"/>
          </p:cNvSpPr>
          <p:nvPr/>
        </p:nvSpPr>
        <p:spPr bwMode="auto">
          <a:xfrm>
            <a:off x="0" y="0"/>
            <a:ext cx="4789488" cy="6858000"/>
          </a:xfrm>
          <a:prstGeom prst="rect">
            <a:avLst/>
          </a:prstGeom>
          <a:solidFill>
            <a:srgbClr val="7F3F98"/>
          </a:solidFill>
          <a:ln w="76200">
            <a:noFill/>
            <a:miter lim="800000"/>
            <a:headEnd/>
            <a:tailEnd/>
          </a:ln>
          <a:effectLst/>
        </p:spPr>
        <p:txBody>
          <a:bodyPr wrap="none" anchor="ctr"/>
          <a:lstStyle/>
          <a:p>
            <a:r>
              <a:rPr lang="en-US"/>
              <a:t> </a:t>
            </a:r>
          </a:p>
        </p:txBody>
      </p:sp>
      <p:sp>
        <p:nvSpPr>
          <p:cNvPr id="244756" name="Rectangle 20"/>
          <p:cNvSpPr>
            <a:spLocks noGrp="1" noChangeArrowheads="1"/>
          </p:cNvSpPr>
          <p:nvPr>
            <p:ph type="ctrTitle"/>
          </p:nvPr>
        </p:nvSpPr>
        <p:spPr>
          <a:xfrm>
            <a:off x="4913313" y="2097088"/>
            <a:ext cx="4046537" cy="2058987"/>
          </a:xfrm>
        </p:spPr>
        <p:txBody>
          <a:bodyPr tIns="182880" anchor="b"/>
          <a:lstStyle>
            <a:lvl1pPr>
              <a:defRPr>
                <a:solidFill>
                  <a:srgbClr val="7F3F98"/>
                </a:solidFill>
              </a:defRPr>
            </a:lvl1pPr>
          </a:lstStyle>
          <a:p>
            <a:r>
              <a:rPr lang="en-US"/>
              <a:t>Click to edit Master title style</a:t>
            </a:r>
          </a:p>
        </p:txBody>
      </p:sp>
      <p:sp>
        <p:nvSpPr>
          <p:cNvPr id="244757" name="Rectangle 21"/>
          <p:cNvSpPr>
            <a:spLocks noGrp="1" noChangeArrowheads="1"/>
          </p:cNvSpPr>
          <p:nvPr>
            <p:ph type="subTitle" idx="1"/>
          </p:nvPr>
        </p:nvSpPr>
        <p:spPr>
          <a:xfrm>
            <a:off x="4913313" y="4351338"/>
            <a:ext cx="4046537" cy="1752600"/>
          </a:xfrm>
        </p:spPr>
        <p:txBody>
          <a:bodyPr/>
          <a:lstStyle>
            <a:lvl1pPr marL="0" indent="0">
              <a:buFont typeface="Adobe Caslon Pro" pitchFamily="18" charset="0"/>
              <a:buNone/>
              <a:defRPr/>
            </a:lvl1pPr>
          </a:lstStyle>
          <a:p>
            <a:r>
              <a:rPr lang="en-US"/>
              <a:t>Click to edit Master subtitle style</a:t>
            </a:r>
          </a:p>
        </p:txBody>
      </p:sp>
      <p:grpSp>
        <p:nvGrpSpPr>
          <p:cNvPr id="244769" name="Group 33"/>
          <p:cNvGrpSpPr>
            <a:grpSpLocks/>
          </p:cNvGrpSpPr>
          <p:nvPr/>
        </p:nvGrpSpPr>
        <p:grpSpPr bwMode="auto">
          <a:xfrm>
            <a:off x="5100638" y="1281113"/>
            <a:ext cx="3671887" cy="574675"/>
            <a:chOff x="3236" y="807"/>
            <a:chExt cx="2313" cy="362"/>
          </a:xfrm>
        </p:grpSpPr>
        <p:grpSp>
          <p:nvGrpSpPr>
            <p:cNvPr id="244770" name="Group 34"/>
            <p:cNvGrpSpPr>
              <a:grpSpLocks/>
            </p:cNvGrpSpPr>
            <p:nvPr/>
          </p:nvGrpSpPr>
          <p:grpSpPr bwMode="auto">
            <a:xfrm rot="5400000">
              <a:off x="3094" y="949"/>
              <a:ext cx="362" cy="77"/>
              <a:chOff x="4899" y="4167"/>
              <a:chExt cx="362" cy="77"/>
            </a:xfrm>
          </p:grpSpPr>
          <p:sp>
            <p:nvSpPr>
              <p:cNvPr id="244771" name="Rectangle 35"/>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772" name="Rectangle 36"/>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773" name="Rectangle 37"/>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774" name="Group 38"/>
            <p:cNvGrpSpPr>
              <a:grpSpLocks/>
            </p:cNvGrpSpPr>
            <p:nvPr userDrawn="1"/>
          </p:nvGrpSpPr>
          <p:grpSpPr bwMode="auto">
            <a:xfrm rot="5400000">
              <a:off x="3266" y="949"/>
              <a:ext cx="362" cy="77"/>
              <a:chOff x="4899" y="4167"/>
              <a:chExt cx="362" cy="77"/>
            </a:xfrm>
          </p:grpSpPr>
          <p:sp>
            <p:nvSpPr>
              <p:cNvPr id="244775" name="Rectangle 39"/>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776" name="Rectangle 40"/>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777" name="Rectangle 41"/>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778" name="Group 42"/>
            <p:cNvGrpSpPr>
              <a:grpSpLocks/>
            </p:cNvGrpSpPr>
            <p:nvPr userDrawn="1"/>
          </p:nvGrpSpPr>
          <p:grpSpPr bwMode="auto">
            <a:xfrm rot="5400000">
              <a:off x="3438" y="949"/>
              <a:ext cx="362" cy="77"/>
              <a:chOff x="4899" y="4167"/>
              <a:chExt cx="362" cy="77"/>
            </a:xfrm>
          </p:grpSpPr>
          <p:sp>
            <p:nvSpPr>
              <p:cNvPr id="244779" name="Rectangle 43"/>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780" name="Rectangle 44"/>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781" name="Rectangle 45"/>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782" name="Group 46"/>
            <p:cNvGrpSpPr>
              <a:grpSpLocks/>
            </p:cNvGrpSpPr>
            <p:nvPr userDrawn="1"/>
          </p:nvGrpSpPr>
          <p:grpSpPr bwMode="auto">
            <a:xfrm rot="5400000">
              <a:off x="3610" y="949"/>
              <a:ext cx="362" cy="77"/>
              <a:chOff x="4899" y="4167"/>
              <a:chExt cx="362" cy="77"/>
            </a:xfrm>
          </p:grpSpPr>
          <p:sp>
            <p:nvSpPr>
              <p:cNvPr id="244783" name="Rectangle 4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784" name="Rectangle 4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785" name="Rectangle 4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786" name="Group 50"/>
            <p:cNvGrpSpPr>
              <a:grpSpLocks/>
            </p:cNvGrpSpPr>
            <p:nvPr userDrawn="1"/>
          </p:nvGrpSpPr>
          <p:grpSpPr bwMode="auto">
            <a:xfrm rot="5400000">
              <a:off x="3782" y="949"/>
              <a:ext cx="362" cy="77"/>
              <a:chOff x="4899" y="4167"/>
              <a:chExt cx="362" cy="77"/>
            </a:xfrm>
          </p:grpSpPr>
          <p:sp>
            <p:nvSpPr>
              <p:cNvPr id="244787" name="Rectangle 51"/>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788" name="Rectangle 52"/>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789" name="Rectangle 53"/>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790" name="Group 54"/>
            <p:cNvGrpSpPr>
              <a:grpSpLocks/>
            </p:cNvGrpSpPr>
            <p:nvPr userDrawn="1"/>
          </p:nvGrpSpPr>
          <p:grpSpPr bwMode="auto">
            <a:xfrm rot="5400000">
              <a:off x="3954" y="949"/>
              <a:ext cx="362" cy="77"/>
              <a:chOff x="4899" y="4167"/>
              <a:chExt cx="362" cy="77"/>
            </a:xfrm>
          </p:grpSpPr>
          <p:sp>
            <p:nvSpPr>
              <p:cNvPr id="244791" name="Rectangle 55"/>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792" name="Rectangle 56"/>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793" name="Rectangle 57"/>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794" name="Group 58"/>
            <p:cNvGrpSpPr>
              <a:grpSpLocks/>
            </p:cNvGrpSpPr>
            <p:nvPr userDrawn="1"/>
          </p:nvGrpSpPr>
          <p:grpSpPr bwMode="auto">
            <a:xfrm rot="5400000">
              <a:off x="4126" y="949"/>
              <a:ext cx="362" cy="77"/>
              <a:chOff x="4899" y="4167"/>
              <a:chExt cx="362" cy="77"/>
            </a:xfrm>
          </p:grpSpPr>
          <p:sp>
            <p:nvSpPr>
              <p:cNvPr id="244795" name="Rectangle 59"/>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796" name="Rectangle 60"/>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797" name="Rectangle 61"/>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798" name="Group 62"/>
            <p:cNvGrpSpPr>
              <a:grpSpLocks/>
            </p:cNvGrpSpPr>
            <p:nvPr userDrawn="1"/>
          </p:nvGrpSpPr>
          <p:grpSpPr bwMode="auto">
            <a:xfrm rot="5400000">
              <a:off x="4298" y="949"/>
              <a:ext cx="362" cy="77"/>
              <a:chOff x="4899" y="4167"/>
              <a:chExt cx="362" cy="77"/>
            </a:xfrm>
          </p:grpSpPr>
          <p:sp>
            <p:nvSpPr>
              <p:cNvPr id="244799" name="Rectangle 63"/>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800" name="Rectangle 64"/>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801" name="Rectangle 65"/>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802" name="Group 66"/>
            <p:cNvGrpSpPr>
              <a:grpSpLocks/>
            </p:cNvGrpSpPr>
            <p:nvPr userDrawn="1"/>
          </p:nvGrpSpPr>
          <p:grpSpPr bwMode="auto">
            <a:xfrm rot="5400000">
              <a:off x="4470" y="949"/>
              <a:ext cx="362" cy="77"/>
              <a:chOff x="4899" y="4167"/>
              <a:chExt cx="362" cy="77"/>
            </a:xfrm>
          </p:grpSpPr>
          <p:sp>
            <p:nvSpPr>
              <p:cNvPr id="244803" name="Rectangle 6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804" name="Rectangle 6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805" name="Rectangle 6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806" name="Group 70"/>
            <p:cNvGrpSpPr>
              <a:grpSpLocks/>
            </p:cNvGrpSpPr>
            <p:nvPr userDrawn="1"/>
          </p:nvGrpSpPr>
          <p:grpSpPr bwMode="auto">
            <a:xfrm rot="5400000">
              <a:off x="4642" y="949"/>
              <a:ext cx="362" cy="77"/>
              <a:chOff x="4899" y="4167"/>
              <a:chExt cx="362" cy="77"/>
            </a:xfrm>
          </p:grpSpPr>
          <p:sp>
            <p:nvSpPr>
              <p:cNvPr id="244807" name="Rectangle 71"/>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808" name="Rectangle 72"/>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809" name="Rectangle 73"/>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810" name="Group 74"/>
            <p:cNvGrpSpPr>
              <a:grpSpLocks/>
            </p:cNvGrpSpPr>
            <p:nvPr userDrawn="1"/>
          </p:nvGrpSpPr>
          <p:grpSpPr bwMode="auto">
            <a:xfrm rot="5400000">
              <a:off x="4814" y="949"/>
              <a:ext cx="362" cy="77"/>
              <a:chOff x="4899" y="4167"/>
              <a:chExt cx="362" cy="77"/>
            </a:xfrm>
          </p:grpSpPr>
          <p:sp>
            <p:nvSpPr>
              <p:cNvPr id="244811" name="Rectangle 75"/>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812" name="Rectangle 76"/>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813" name="Rectangle 77"/>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814" name="Group 78"/>
            <p:cNvGrpSpPr>
              <a:grpSpLocks/>
            </p:cNvGrpSpPr>
            <p:nvPr userDrawn="1"/>
          </p:nvGrpSpPr>
          <p:grpSpPr bwMode="auto">
            <a:xfrm rot="5400000">
              <a:off x="4986" y="949"/>
              <a:ext cx="362" cy="77"/>
              <a:chOff x="4899" y="4167"/>
              <a:chExt cx="362" cy="77"/>
            </a:xfrm>
          </p:grpSpPr>
          <p:sp>
            <p:nvSpPr>
              <p:cNvPr id="244815" name="Rectangle 79"/>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816" name="Rectangle 80"/>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817" name="Rectangle 81"/>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818" name="Group 82"/>
            <p:cNvGrpSpPr>
              <a:grpSpLocks/>
            </p:cNvGrpSpPr>
            <p:nvPr userDrawn="1"/>
          </p:nvGrpSpPr>
          <p:grpSpPr bwMode="auto">
            <a:xfrm rot="5400000">
              <a:off x="5158" y="949"/>
              <a:ext cx="362" cy="77"/>
              <a:chOff x="4899" y="4167"/>
              <a:chExt cx="362" cy="77"/>
            </a:xfrm>
          </p:grpSpPr>
          <p:sp>
            <p:nvSpPr>
              <p:cNvPr id="244819" name="Rectangle 83"/>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820" name="Rectangle 84"/>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821" name="Rectangle 85"/>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4822" name="Group 86"/>
            <p:cNvGrpSpPr>
              <a:grpSpLocks/>
            </p:cNvGrpSpPr>
            <p:nvPr userDrawn="1"/>
          </p:nvGrpSpPr>
          <p:grpSpPr bwMode="auto">
            <a:xfrm rot="5400000">
              <a:off x="5330" y="949"/>
              <a:ext cx="362" cy="77"/>
              <a:chOff x="4899" y="4167"/>
              <a:chExt cx="362" cy="77"/>
            </a:xfrm>
          </p:grpSpPr>
          <p:sp>
            <p:nvSpPr>
              <p:cNvPr id="244823" name="Rectangle 8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4824" name="Rectangle 8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4825" name="Rectangle 8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4756"/>
                                        </p:tgtEl>
                                        <p:attrNameLst>
                                          <p:attrName>style.visibility</p:attrName>
                                        </p:attrNameLst>
                                      </p:cBhvr>
                                      <p:to>
                                        <p:strVal val="visible"/>
                                      </p:to>
                                    </p:set>
                                    <p:animEffect transition="in" filter="fade">
                                      <p:cBhvr>
                                        <p:cTn id="7" dur="1000"/>
                                        <p:tgtEl>
                                          <p:spTgt spid="24475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4757">
                                            <p:txEl>
                                              <p:pRg st="0" end="0"/>
                                            </p:txEl>
                                          </p:spTgt>
                                        </p:tgtEl>
                                        <p:attrNameLst>
                                          <p:attrName>style.visibility</p:attrName>
                                        </p:attrNameLst>
                                      </p:cBhvr>
                                      <p:to>
                                        <p:strVal val="visible"/>
                                      </p:to>
                                    </p:set>
                                    <p:animEffect transition="in" filter="fade">
                                      <p:cBhvr>
                                        <p:cTn id="11" dur="1000"/>
                                        <p:tgtEl>
                                          <p:spTgt spid="2447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56" grpId="0"/>
      <p:bldP spid="244757" grpId="0" build="p">
        <p:tmplLst>
          <p:tmpl lvl="1">
            <p:tnLst>
              <p:par>
                <p:cTn presetID="10" presetClass="entr" presetSubtype="0" fill="hold" nodeType="afterEffect">
                  <p:stCondLst>
                    <p:cond delay="0"/>
                  </p:stCondLst>
                  <p:childTnLst>
                    <p:set>
                      <p:cBhvr>
                        <p:cTn dur="1" fill="hold">
                          <p:stCondLst>
                            <p:cond delay="0"/>
                          </p:stCondLst>
                        </p:cTn>
                        <p:tgtEl>
                          <p:spTgt spid="244757"/>
                        </p:tgtEl>
                        <p:attrNameLst>
                          <p:attrName>style.visibility</p:attrName>
                        </p:attrNameLst>
                      </p:cBhvr>
                      <p:to>
                        <p:strVal val="visible"/>
                      </p:to>
                    </p:set>
                    <p:animEffect transition="in" filter="fade">
                      <p:cBhvr>
                        <p:cTn dur="1000"/>
                        <p:tgtEl>
                          <p:spTgt spid="24475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4963" y="1398588"/>
            <a:ext cx="4160837" cy="480218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98588"/>
            <a:ext cx="4160838" cy="480218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3088" y="274638"/>
            <a:ext cx="8226425" cy="639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1317625"/>
            <a:ext cx="8218488" cy="4808538"/>
          </a:xfrm>
          <a:prstGeom prst="rect">
            <a:avLst/>
          </a:prstGeom>
        </p:spPr>
        <p:txBody>
          <a:bodyPr/>
          <a:lstStyle/>
          <a:p>
            <a:endParaRPr lang="en-US"/>
          </a:p>
        </p:txBody>
      </p:sp>
      <p:sp>
        <p:nvSpPr>
          <p:cNvPr id="4" name="Footer Placeholder 3"/>
          <p:cNvSpPr>
            <a:spLocks noGrp="1"/>
          </p:cNvSpPr>
          <p:nvPr>
            <p:ph type="ftr" sz="quarter" idx="10"/>
          </p:nvPr>
        </p:nvSpPr>
        <p:spPr>
          <a:xfrm>
            <a:off x="123825" y="6507163"/>
            <a:ext cx="2895600" cy="350837"/>
          </a:xfrm>
        </p:spPr>
        <p:txBody>
          <a:bodyPr/>
          <a:lstStyle>
            <a:lvl1pPr>
              <a:defRPr/>
            </a:lvl1pPr>
          </a:lstStyle>
          <a:p>
            <a:r>
              <a:rPr lang="en-US"/>
              <a:t>California Child Care Resource &amp; Referral Network</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3088" y="274638"/>
            <a:ext cx="8226425" cy="639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1317625"/>
            <a:ext cx="8218488" cy="4808538"/>
          </a:xfrm>
          <a:prstGeom prst="rect">
            <a:avLst/>
          </a:prstGeom>
        </p:spPr>
        <p:txBody>
          <a:bodyPr/>
          <a:lstStyle/>
          <a:p>
            <a:endParaRPr lang="en-US"/>
          </a:p>
        </p:txBody>
      </p:sp>
      <p:sp>
        <p:nvSpPr>
          <p:cNvPr id="4" name="Footer Placeholder 3"/>
          <p:cNvSpPr>
            <a:spLocks noGrp="1"/>
          </p:cNvSpPr>
          <p:nvPr>
            <p:ph type="ftr" sz="quarter" idx="10"/>
          </p:nvPr>
        </p:nvSpPr>
        <p:spPr>
          <a:xfrm>
            <a:off x="123825" y="6507163"/>
            <a:ext cx="2895600" cy="350837"/>
          </a:xfrm>
        </p:spPr>
        <p:txBody>
          <a:bodyPr/>
          <a:lstStyle>
            <a:lvl1pPr>
              <a:defRPr/>
            </a:lvl1pPr>
          </a:lstStyle>
          <a:p>
            <a:r>
              <a:rPr lang="en-US"/>
              <a:t>California Child Care Resource &amp; Referral Network</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3088" y="274638"/>
            <a:ext cx="8226425" cy="639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1317625"/>
            <a:ext cx="8218488" cy="4808538"/>
          </a:xfrm>
          <a:prstGeom prst="rect">
            <a:avLst/>
          </a:prstGeom>
        </p:spPr>
        <p:txBody>
          <a:bodyPr/>
          <a:lstStyle/>
          <a:p>
            <a:endParaRPr lang="en-US"/>
          </a:p>
        </p:txBody>
      </p:sp>
      <p:sp>
        <p:nvSpPr>
          <p:cNvPr id="4" name="Footer Placeholder 3"/>
          <p:cNvSpPr>
            <a:spLocks noGrp="1"/>
          </p:cNvSpPr>
          <p:nvPr>
            <p:ph type="ftr" sz="quarter" idx="10"/>
          </p:nvPr>
        </p:nvSpPr>
        <p:spPr>
          <a:xfrm>
            <a:off x="123825" y="6507163"/>
            <a:ext cx="2895600" cy="350837"/>
          </a:xfrm>
        </p:spPr>
        <p:txBody>
          <a:bodyPr/>
          <a:lstStyle>
            <a:lvl1pPr>
              <a:defRPr/>
            </a:lvl1pPr>
          </a:lstStyle>
          <a:p>
            <a:r>
              <a:rPr lang="en-US"/>
              <a:t>California Child Care Resource &amp; Referral Network</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4963" y="1398588"/>
            <a:ext cx="4160837" cy="480218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98588"/>
            <a:ext cx="4160838" cy="480218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43730" name="Rectangle 18"/>
          <p:cNvSpPr>
            <a:spLocks noChangeArrowheads="1"/>
          </p:cNvSpPr>
          <p:nvPr/>
        </p:nvSpPr>
        <p:spPr bwMode="auto">
          <a:xfrm>
            <a:off x="0" y="0"/>
            <a:ext cx="4789488" cy="6858000"/>
          </a:xfrm>
          <a:prstGeom prst="rect">
            <a:avLst/>
          </a:prstGeom>
          <a:solidFill>
            <a:srgbClr val="77A140"/>
          </a:solidFill>
          <a:ln w="76200">
            <a:noFill/>
            <a:miter lim="800000"/>
            <a:headEnd/>
            <a:tailEnd/>
          </a:ln>
          <a:effectLst/>
        </p:spPr>
        <p:txBody>
          <a:bodyPr wrap="none" anchor="ctr"/>
          <a:lstStyle/>
          <a:p>
            <a:r>
              <a:rPr lang="en-US"/>
              <a:t> </a:t>
            </a:r>
          </a:p>
        </p:txBody>
      </p:sp>
      <p:sp>
        <p:nvSpPr>
          <p:cNvPr id="243731" name="Rectangle 19"/>
          <p:cNvSpPr>
            <a:spLocks noGrp="1" noChangeArrowheads="1"/>
          </p:cNvSpPr>
          <p:nvPr>
            <p:ph type="ctrTitle"/>
          </p:nvPr>
        </p:nvSpPr>
        <p:spPr>
          <a:xfrm>
            <a:off x="4913313" y="2097088"/>
            <a:ext cx="4046537" cy="2058987"/>
          </a:xfrm>
        </p:spPr>
        <p:txBody>
          <a:bodyPr tIns="182880" anchor="b"/>
          <a:lstStyle>
            <a:lvl1pPr>
              <a:defRPr>
                <a:solidFill>
                  <a:srgbClr val="77A140"/>
                </a:solidFill>
              </a:defRPr>
            </a:lvl1pPr>
          </a:lstStyle>
          <a:p>
            <a:r>
              <a:rPr lang="en-US" dirty="0"/>
              <a:t>Click to edit Master title style</a:t>
            </a:r>
          </a:p>
        </p:txBody>
      </p:sp>
      <p:sp>
        <p:nvSpPr>
          <p:cNvPr id="243732" name="Rectangle 20"/>
          <p:cNvSpPr>
            <a:spLocks noGrp="1" noChangeArrowheads="1"/>
          </p:cNvSpPr>
          <p:nvPr>
            <p:ph type="subTitle" idx="1"/>
          </p:nvPr>
        </p:nvSpPr>
        <p:spPr>
          <a:xfrm>
            <a:off x="4913313" y="4351338"/>
            <a:ext cx="4046537" cy="1752600"/>
          </a:xfrm>
        </p:spPr>
        <p:txBody>
          <a:bodyPr/>
          <a:lstStyle>
            <a:lvl1pPr marL="0" indent="0">
              <a:buFont typeface="Adobe Caslon Pro" pitchFamily="18" charset="0"/>
              <a:buNone/>
              <a:defRPr/>
            </a:lvl1pPr>
          </a:lstStyle>
          <a:p>
            <a:r>
              <a:rPr lang="en-US"/>
              <a:t>Click to edit Master subtitle style</a:t>
            </a:r>
          </a:p>
        </p:txBody>
      </p:sp>
      <p:grpSp>
        <p:nvGrpSpPr>
          <p:cNvPr id="243745" name="Group 33"/>
          <p:cNvGrpSpPr>
            <a:grpSpLocks/>
          </p:cNvGrpSpPr>
          <p:nvPr/>
        </p:nvGrpSpPr>
        <p:grpSpPr bwMode="auto">
          <a:xfrm>
            <a:off x="5100638" y="1281113"/>
            <a:ext cx="3671887" cy="574675"/>
            <a:chOff x="3236" y="807"/>
            <a:chExt cx="2313" cy="362"/>
          </a:xfrm>
        </p:grpSpPr>
        <p:grpSp>
          <p:nvGrpSpPr>
            <p:cNvPr id="243746" name="Group 34"/>
            <p:cNvGrpSpPr>
              <a:grpSpLocks/>
            </p:cNvGrpSpPr>
            <p:nvPr/>
          </p:nvGrpSpPr>
          <p:grpSpPr bwMode="auto">
            <a:xfrm rot="5400000">
              <a:off x="3094" y="949"/>
              <a:ext cx="362" cy="77"/>
              <a:chOff x="4899" y="4167"/>
              <a:chExt cx="362" cy="77"/>
            </a:xfrm>
          </p:grpSpPr>
          <p:sp>
            <p:nvSpPr>
              <p:cNvPr id="243747" name="Rectangle 35"/>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48" name="Rectangle 36"/>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49" name="Rectangle 37"/>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50" name="Group 38"/>
            <p:cNvGrpSpPr>
              <a:grpSpLocks/>
            </p:cNvGrpSpPr>
            <p:nvPr userDrawn="1"/>
          </p:nvGrpSpPr>
          <p:grpSpPr bwMode="auto">
            <a:xfrm rot="5400000">
              <a:off x="3266" y="949"/>
              <a:ext cx="362" cy="77"/>
              <a:chOff x="4899" y="4167"/>
              <a:chExt cx="362" cy="77"/>
            </a:xfrm>
          </p:grpSpPr>
          <p:sp>
            <p:nvSpPr>
              <p:cNvPr id="243751" name="Rectangle 39"/>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52" name="Rectangle 40"/>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53" name="Rectangle 41"/>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54" name="Group 42"/>
            <p:cNvGrpSpPr>
              <a:grpSpLocks/>
            </p:cNvGrpSpPr>
            <p:nvPr userDrawn="1"/>
          </p:nvGrpSpPr>
          <p:grpSpPr bwMode="auto">
            <a:xfrm rot="5400000">
              <a:off x="3438" y="949"/>
              <a:ext cx="362" cy="77"/>
              <a:chOff x="4899" y="4167"/>
              <a:chExt cx="362" cy="77"/>
            </a:xfrm>
          </p:grpSpPr>
          <p:sp>
            <p:nvSpPr>
              <p:cNvPr id="243755" name="Rectangle 43"/>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56" name="Rectangle 44"/>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57" name="Rectangle 45"/>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58" name="Group 46"/>
            <p:cNvGrpSpPr>
              <a:grpSpLocks/>
            </p:cNvGrpSpPr>
            <p:nvPr userDrawn="1"/>
          </p:nvGrpSpPr>
          <p:grpSpPr bwMode="auto">
            <a:xfrm rot="5400000">
              <a:off x="3610" y="949"/>
              <a:ext cx="362" cy="77"/>
              <a:chOff x="4899" y="4167"/>
              <a:chExt cx="362" cy="77"/>
            </a:xfrm>
          </p:grpSpPr>
          <p:sp>
            <p:nvSpPr>
              <p:cNvPr id="243759" name="Rectangle 4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60" name="Rectangle 4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61" name="Rectangle 4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62" name="Group 50"/>
            <p:cNvGrpSpPr>
              <a:grpSpLocks/>
            </p:cNvGrpSpPr>
            <p:nvPr userDrawn="1"/>
          </p:nvGrpSpPr>
          <p:grpSpPr bwMode="auto">
            <a:xfrm rot="5400000">
              <a:off x="3782" y="949"/>
              <a:ext cx="362" cy="77"/>
              <a:chOff x="4899" y="4167"/>
              <a:chExt cx="362" cy="77"/>
            </a:xfrm>
          </p:grpSpPr>
          <p:sp>
            <p:nvSpPr>
              <p:cNvPr id="243763" name="Rectangle 51"/>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64" name="Rectangle 52"/>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65" name="Rectangle 53"/>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66" name="Group 54"/>
            <p:cNvGrpSpPr>
              <a:grpSpLocks/>
            </p:cNvGrpSpPr>
            <p:nvPr userDrawn="1"/>
          </p:nvGrpSpPr>
          <p:grpSpPr bwMode="auto">
            <a:xfrm rot="5400000">
              <a:off x="3954" y="949"/>
              <a:ext cx="362" cy="77"/>
              <a:chOff x="4899" y="4167"/>
              <a:chExt cx="362" cy="77"/>
            </a:xfrm>
          </p:grpSpPr>
          <p:sp>
            <p:nvSpPr>
              <p:cNvPr id="243767" name="Rectangle 55"/>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68" name="Rectangle 56"/>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69" name="Rectangle 57"/>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70" name="Group 58"/>
            <p:cNvGrpSpPr>
              <a:grpSpLocks/>
            </p:cNvGrpSpPr>
            <p:nvPr userDrawn="1"/>
          </p:nvGrpSpPr>
          <p:grpSpPr bwMode="auto">
            <a:xfrm rot="5400000">
              <a:off x="4126" y="949"/>
              <a:ext cx="362" cy="77"/>
              <a:chOff x="4899" y="4167"/>
              <a:chExt cx="362" cy="77"/>
            </a:xfrm>
          </p:grpSpPr>
          <p:sp>
            <p:nvSpPr>
              <p:cNvPr id="243771" name="Rectangle 59"/>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72" name="Rectangle 60"/>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73" name="Rectangle 61"/>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74" name="Group 62"/>
            <p:cNvGrpSpPr>
              <a:grpSpLocks/>
            </p:cNvGrpSpPr>
            <p:nvPr userDrawn="1"/>
          </p:nvGrpSpPr>
          <p:grpSpPr bwMode="auto">
            <a:xfrm rot="5400000">
              <a:off x="4298" y="949"/>
              <a:ext cx="362" cy="77"/>
              <a:chOff x="4899" y="4167"/>
              <a:chExt cx="362" cy="77"/>
            </a:xfrm>
          </p:grpSpPr>
          <p:sp>
            <p:nvSpPr>
              <p:cNvPr id="243775" name="Rectangle 63"/>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76" name="Rectangle 64"/>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77" name="Rectangle 65"/>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78" name="Group 66"/>
            <p:cNvGrpSpPr>
              <a:grpSpLocks/>
            </p:cNvGrpSpPr>
            <p:nvPr userDrawn="1"/>
          </p:nvGrpSpPr>
          <p:grpSpPr bwMode="auto">
            <a:xfrm rot="5400000">
              <a:off x="4470" y="949"/>
              <a:ext cx="362" cy="77"/>
              <a:chOff x="4899" y="4167"/>
              <a:chExt cx="362" cy="77"/>
            </a:xfrm>
          </p:grpSpPr>
          <p:sp>
            <p:nvSpPr>
              <p:cNvPr id="243779" name="Rectangle 6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80" name="Rectangle 6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81" name="Rectangle 6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82" name="Group 70"/>
            <p:cNvGrpSpPr>
              <a:grpSpLocks/>
            </p:cNvGrpSpPr>
            <p:nvPr userDrawn="1"/>
          </p:nvGrpSpPr>
          <p:grpSpPr bwMode="auto">
            <a:xfrm rot="5400000">
              <a:off x="4642" y="949"/>
              <a:ext cx="362" cy="77"/>
              <a:chOff x="4899" y="4167"/>
              <a:chExt cx="362" cy="77"/>
            </a:xfrm>
          </p:grpSpPr>
          <p:sp>
            <p:nvSpPr>
              <p:cNvPr id="243783" name="Rectangle 71"/>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84" name="Rectangle 72"/>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85" name="Rectangle 73"/>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86" name="Group 74"/>
            <p:cNvGrpSpPr>
              <a:grpSpLocks/>
            </p:cNvGrpSpPr>
            <p:nvPr userDrawn="1"/>
          </p:nvGrpSpPr>
          <p:grpSpPr bwMode="auto">
            <a:xfrm rot="5400000">
              <a:off x="4814" y="949"/>
              <a:ext cx="362" cy="77"/>
              <a:chOff x="4899" y="4167"/>
              <a:chExt cx="362" cy="77"/>
            </a:xfrm>
          </p:grpSpPr>
          <p:sp>
            <p:nvSpPr>
              <p:cNvPr id="243787" name="Rectangle 75"/>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88" name="Rectangle 76"/>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89" name="Rectangle 77"/>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90" name="Group 78"/>
            <p:cNvGrpSpPr>
              <a:grpSpLocks/>
            </p:cNvGrpSpPr>
            <p:nvPr userDrawn="1"/>
          </p:nvGrpSpPr>
          <p:grpSpPr bwMode="auto">
            <a:xfrm rot="5400000">
              <a:off x="4986" y="949"/>
              <a:ext cx="362" cy="77"/>
              <a:chOff x="4899" y="4167"/>
              <a:chExt cx="362" cy="77"/>
            </a:xfrm>
          </p:grpSpPr>
          <p:sp>
            <p:nvSpPr>
              <p:cNvPr id="243791" name="Rectangle 79"/>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92" name="Rectangle 80"/>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93" name="Rectangle 81"/>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94" name="Group 82"/>
            <p:cNvGrpSpPr>
              <a:grpSpLocks/>
            </p:cNvGrpSpPr>
            <p:nvPr userDrawn="1"/>
          </p:nvGrpSpPr>
          <p:grpSpPr bwMode="auto">
            <a:xfrm rot="5400000">
              <a:off x="5158" y="949"/>
              <a:ext cx="362" cy="77"/>
              <a:chOff x="4899" y="4167"/>
              <a:chExt cx="362" cy="77"/>
            </a:xfrm>
          </p:grpSpPr>
          <p:sp>
            <p:nvSpPr>
              <p:cNvPr id="243795" name="Rectangle 83"/>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796" name="Rectangle 84"/>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797" name="Rectangle 85"/>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243798" name="Group 86"/>
            <p:cNvGrpSpPr>
              <a:grpSpLocks/>
            </p:cNvGrpSpPr>
            <p:nvPr userDrawn="1"/>
          </p:nvGrpSpPr>
          <p:grpSpPr bwMode="auto">
            <a:xfrm rot="5400000">
              <a:off x="5330" y="949"/>
              <a:ext cx="362" cy="77"/>
              <a:chOff x="4899" y="4167"/>
              <a:chExt cx="362" cy="77"/>
            </a:xfrm>
          </p:grpSpPr>
          <p:sp>
            <p:nvSpPr>
              <p:cNvPr id="243799" name="Rectangle 8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43800" name="Rectangle 8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43801" name="Rectangle 8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4963" y="1398588"/>
            <a:ext cx="4160837" cy="480218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98588"/>
            <a:ext cx="4160838" cy="480218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California Child Care Resource &amp; Referral Network</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6531"/>
        </a:solidFill>
        <a:effectLst/>
      </p:bgPr>
    </p:bg>
    <p:spTree>
      <p:nvGrpSpPr>
        <p:cNvPr id="1" name=""/>
        <p:cNvGrpSpPr/>
        <p:nvPr/>
      </p:nvGrpSpPr>
      <p:grpSpPr>
        <a:xfrm>
          <a:off x="0" y="0"/>
          <a:ext cx="0" cy="0"/>
          <a:chOff x="0" y="0"/>
          <a:chExt cx="0" cy="0"/>
        </a:xfrm>
      </p:grpSpPr>
      <p:sp>
        <p:nvSpPr>
          <p:cNvPr id="1082" name="Rectangle 58"/>
          <p:cNvSpPr>
            <a:spLocks noChangeArrowheads="1"/>
          </p:cNvSpPr>
          <p:nvPr/>
        </p:nvSpPr>
        <p:spPr bwMode="auto">
          <a:xfrm>
            <a:off x="0" y="6507163"/>
            <a:ext cx="9144000" cy="350837"/>
          </a:xfrm>
          <a:prstGeom prst="rect">
            <a:avLst/>
          </a:prstGeom>
          <a:solidFill>
            <a:schemeClr val="bg1"/>
          </a:solidFill>
          <a:ln w="9525" algn="ctr">
            <a:noFill/>
            <a:miter lim="800000"/>
            <a:headEnd/>
            <a:tailEnd/>
          </a:ln>
          <a:effectLst/>
        </p:spPr>
        <p:txBody>
          <a:bodyPr wrap="none" anchor="ctr"/>
          <a:lstStyle/>
          <a:p>
            <a:endParaRPr lang="en-US"/>
          </a:p>
        </p:txBody>
      </p:sp>
      <p:sp>
        <p:nvSpPr>
          <p:cNvPr id="1061" name="Rectangle 37"/>
          <p:cNvSpPr>
            <a:spLocks noGrp="1" noChangeArrowheads="1"/>
          </p:cNvSpPr>
          <p:nvPr>
            <p:ph type="title"/>
          </p:nvPr>
        </p:nvSpPr>
        <p:spPr bwMode="auto">
          <a:xfrm>
            <a:off x="334963" y="242888"/>
            <a:ext cx="8464550" cy="639762"/>
          </a:xfrm>
          <a:prstGeom prst="rect">
            <a:avLst/>
          </a:prstGeom>
          <a:noFill/>
          <a:ln w="9525">
            <a:noFill/>
            <a:miter lim="800000"/>
            <a:headEnd/>
            <a:tailEnd/>
          </a:ln>
          <a:effectLst/>
        </p:spPr>
        <p:txBody>
          <a:bodyPr vert="horz" wrap="square" lIns="182880" tIns="91440" rIns="182880" bIns="182880" numCol="1" anchor="t" anchorCtr="0" compatLnSpc="1">
            <a:prstTxWarp prst="textNoShape">
              <a:avLst/>
            </a:prstTxWarp>
          </a:bodyPr>
          <a:lstStyle/>
          <a:p>
            <a:pPr lvl="0"/>
            <a:r>
              <a:rPr lang="en-US" smtClean="0"/>
              <a:t>Click to edit Master title style </a:t>
            </a:r>
          </a:p>
        </p:txBody>
      </p:sp>
      <p:sp>
        <p:nvSpPr>
          <p:cNvPr id="1062" name="Rectangle 38"/>
          <p:cNvSpPr>
            <a:spLocks noGrp="1" noChangeArrowheads="1"/>
          </p:cNvSpPr>
          <p:nvPr>
            <p:ph type="body" idx="1"/>
          </p:nvPr>
        </p:nvSpPr>
        <p:spPr bwMode="auto">
          <a:xfrm>
            <a:off x="334963" y="1398588"/>
            <a:ext cx="8474075" cy="4802187"/>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63" name="Rectangle 39"/>
          <p:cNvSpPr>
            <a:spLocks noGrp="1" noChangeArrowheads="1"/>
          </p:cNvSpPr>
          <p:nvPr>
            <p:ph type="ftr" sz="quarter" idx="3"/>
          </p:nvPr>
        </p:nvSpPr>
        <p:spPr bwMode="auto">
          <a:xfrm>
            <a:off x="246063"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a:latin typeface="+mj-lt"/>
              </a:defRPr>
            </a:lvl1pPr>
          </a:lstStyle>
          <a:p>
            <a:r>
              <a:rPr lang="en-US"/>
              <a:t>California Child Care Resource &amp; Referral Network</a:t>
            </a:r>
          </a:p>
        </p:txBody>
      </p:sp>
      <p:grpSp>
        <p:nvGrpSpPr>
          <p:cNvPr id="1120" name="Group 96"/>
          <p:cNvGrpSpPr>
            <a:grpSpLocks/>
          </p:cNvGrpSpPr>
          <p:nvPr/>
        </p:nvGrpSpPr>
        <p:grpSpPr bwMode="auto">
          <a:xfrm>
            <a:off x="106363" y="117475"/>
            <a:ext cx="8931275" cy="6253163"/>
            <a:chOff x="67" y="74"/>
            <a:chExt cx="5626" cy="3939"/>
          </a:xfrm>
        </p:grpSpPr>
        <p:sp>
          <p:nvSpPr>
            <p:cNvPr id="1064" name="Line 40"/>
            <p:cNvSpPr>
              <a:spLocks noChangeShapeType="1"/>
            </p:cNvSpPr>
            <p:nvPr userDrawn="1"/>
          </p:nvSpPr>
          <p:spPr bwMode="auto">
            <a:xfrm>
              <a:off x="67" y="74"/>
              <a:ext cx="5626" cy="0"/>
            </a:xfrm>
            <a:prstGeom prst="line">
              <a:avLst/>
            </a:prstGeom>
            <a:noFill/>
            <a:ln w="19050">
              <a:solidFill>
                <a:schemeClr val="bg1"/>
              </a:solidFill>
              <a:round/>
              <a:headEnd/>
              <a:tailEnd/>
            </a:ln>
            <a:effectLst/>
          </p:spPr>
          <p:txBody>
            <a:bodyPr wrap="none" anchor="ctr"/>
            <a:lstStyle/>
            <a:p>
              <a:endParaRPr lang="en-US"/>
            </a:p>
          </p:txBody>
        </p:sp>
        <p:sp>
          <p:nvSpPr>
            <p:cNvPr id="1069" name="Line 45"/>
            <p:cNvSpPr>
              <a:spLocks noChangeShapeType="1"/>
            </p:cNvSpPr>
            <p:nvPr userDrawn="1"/>
          </p:nvSpPr>
          <p:spPr bwMode="auto">
            <a:xfrm>
              <a:off x="73" y="74"/>
              <a:ext cx="0" cy="3939"/>
            </a:xfrm>
            <a:prstGeom prst="line">
              <a:avLst/>
            </a:prstGeom>
            <a:noFill/>
            <a:ln w="19050">
              <a:solidFill>
                <a:schemeClr val="bg1"/>
              </a:solidFill>
              <a:round/>
              <a:headEnd/>
              <a:tailEnd/>
            </a:ln>
            <a:effectLst/>
          </p:spPr>
          <p:txBody>
            <a:bodyPr wrap="none" anchor="ctr"/>
            <a:lstStyle/>
            <a:p>
              <a:endParaRPr lang="en-US"/>
            </a:p>
          </p:txBody>
        </p:sp>
        <p:sp>
          <p:nvSpPr>
            <p:cNvPr id="1070" name="Line 46"/>
            <p:cNvSpPr>
              <a:spLocks noChangeShapeType="1"/>
            </p:cNvSpPr>
            <p:nvPr userDrawn="1"/>
          </p:nvSpPr>
          <p:spPr bwMode="auto">
            <a:xfrm>
              <a:off x="5687" y="74"/>
              <a:ext cx="0" cy="3939"/>
            </a:xfrm>
            <a:prstGeom prst="line">
              <a:avLst/>
            </a:prstGeom>
            <a:noFill/>
            <a:ln w="19050">
              <a:solidFill>
                <a:schemeClr val="bg1"/>
              </a:solidFill>
              <a:round/>
              <a:headEnd/>
              <a:tailEnd/>
            </a:ln>
            <a:effectLst/>
          </p:spPr>
          <p:txBody>
            <a:bodyPr wrap="none" anchor="ctr"/>
            <a:lstStyle/>
            <a:p>
              <a:endParaRPr lang="en-US"/>
            </a:p>
          </p:txBody>
        </p:sp>
        <p:sp>
          <p:nvSpPr>
            <p:cNvPr id="1071" name="Line 47"/>
            <p:cNvSpPr>
              <a:spLocks noChangeShapeType="1"/>
            </p:cNvSpPr>
            <p:nvPr userDrawn="1"/>
          </p:nvSpPr>
          <p:spPr bwMode="auto">
            <a:xfrm>
              <a:off x="67" y="4010"/>
              <a:ext cx="5626" cy="0"/>
            </a:xfrm>
            <a:prstGeom prst="line">
              <a:avLst/>
            </a:prstGeom>
            <a:noFill/>
            <a:ln w="19050">
              <a:solidFill>
                <a:schemeClr val="bg1"/>
              </a:solidFill>
              <a:round/>
              <a:headEnd/>
              <a:tailEnd/>
            </a:ln>
            <a:effectLst/>
          </p:spPr>
          <p:txBody>
            <a:bodyPr wrap="none" anchor="ctr"/>
            <a:lstStyle/>
            <a:p>
              <a:endParaRPr lang="en-US"/>
            </a:p>
          </p:txBody>
        </p:sp>
      </p:grpSp>
      <p:grpSp>
        <p:nvGrpSpPr>
          <p:cNvPr id="1072" name="Group 48"/>
          <p:cNvGrpSpPr>
            <a:grpSpLocks/>
          </p:cNvGrpSpPr>
          <p:nvPr/>
        </p:nvGrpSpPr>
        <p:grpSpPr bwMode="auto">
          <a:xfrm>
            <a:off x="8224838" y="6621463"/>
            <a:ext cx="574675" cy="122237"/>
            <a:chOff x="4899" y="4167"/>
            <a:chExt cx="362" cy="77"/>
          </a:xfrm>
        </p:grpSpPr>
        <p:sp>
          <p:nvSpPr>
            <p:cNvPr id="1073" name="Rectangle 49"/>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1074" name="Rectangle 50"/>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1075" name="Rectangle 51"/>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grpSp>
        <p:nvGrpSpPr>
          <p:cNvPr id="1121" name="Group 97"/>
          <p:cNvGrpSpPr>
            <a:grpSpLocks/>
          </p:cNvGrpSpPr>
          <p:nvPr/>
        </p:nvGrpSpPr>
        <p:grpSpPr bwMode="auto">
          <a:xfrm>
            <a:off x="520700" y="1079500"/>
            <a:ext cx="8102600" cy="122238"/>
            <a:chOff x="328" y="680"/>
            <a:chExt cx="5104" cy="77"/>
          </a:xfrm>
        </p:grpSpPr>
        <p:sp>
          <p:nvSpPr>
            <p:cNvPr id="1122" name="Rectangle 98"/>
            <p:cNvSpPr>
              <a:spLocks noChangeArrowheads="1"/>
            </p:cNvSpPr>
            <p:nvPr userDrawn="1"/>
          </p:nvSpPr>
          <p:spPr bwMode="auto">
            <a:xfrm rot="5400000">
              <a:off x="32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23" name="Rectangle 99"/>
            <p:cNvSpPr>
              <a:spLocks noChangeArrowheads="1"/>
            </p:cNvSpPr>
            <p:nvPr userDrawn="1"/>
          </p:nvSpPr>
          <p:spPr bwMode="auto">
            <a:xfrm rot="5400000">
              <a:off x="50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24" name="Rectangle 100"/>
            <p:cNvSpPr>
              <a:spLocks noChangeArrowheads="1"/>
            </p:cNvSpPr>
            <p:nvPr userDrawn="1"/>
          </p:nvSpPr>
          <p:spPr bwMode="auto">
            <a:xfrm rot="5400000">
              <a:off x="67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25" name="Rectangle 101"/>
            <p:cNvSpPr>
              <a:spLocks noChangeArrowheads="1"/>
            </p:cNvSpPr>
            <p:nvPr userDrawn="1"/>
          </p:nvSpPr>
          <p:spPr bwMode="auto">
            <a:xfrm rot="5400000">
              <a:off x="84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26" name="Rectangle 102"/>
            <p:cNvSpPr>
              <a:spLocks noChangeArrowheads="1"/>
            </p:cNvSpPr>
            <p:nvPr userDrawn="1"/>
          </p:nvSpPr>
          <p:spPr bwMode="auto">
            <a:xfrm rot="5400000">
              <a:off x="102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27" name="Rectangle 103"/>
            <p:cNvSpPr>
              <a:spLocks noChangeArrowheads="1"/>
            </p:cNvSpPr>
            <p:nvPr userDrawn="1"/>
          </p:nvSpPr>
          <p:spPr bwMode="auto">
            <a:xfrm rot="5400000">
              <a:off x="119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28" name="Rectangle 104"/>
            <p:cNvSpPr>
              <a:spLocks noChangeArrowheads="1"/>
            </p:cNvSpPr>
            <p:nvPr userDrawn="1"/>
          </p:nvSpPr>
          <p:spPr bwMode="auto">
            <a:xfrm rot="5400000">
              <a:off x="136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29" name="Rectangle 105"/>
            <p:cNvSpPr>
              <a:spLocks noChangeArrowheads="1"/>
            </p:cNvSpPr>
            <p:nvPr userDrawn="1"/>
          </p:nvSpPr>
          <p:spPr bwMode="auto">
            <a:xfrm rot="5400000">
              <a:off x="154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0" name="Rectangle 106"/>
            <p:cNvSpPr>
              <a:spLocks noChangeArrowheads="1"/>
            </p:cNvSpPr>
            <p:nvPr userDrawn="1"/>
          </p:nvSpPr>
          <p:spPr bwMode="auto">
            <a:xfrm rot="5400000">
              <a:off x="171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1" name="Rectangle 107"/>
            <p:cNvSpPr>
              <a:spLocks noChangeArrowheads="1"/>
            </p:cNvSpPr>
            <p:nvPr userDrawn="1"/>
          </p:nvSpPr>
          <p:spPr bwMode="auto">
            <a:xfrm rot="5400000">
              <a:off x="188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2" name="Rectangle 108"/>
            <p:cNvSpPr>
              <a:spLocks noChangeArrowheads="1"/>
            </p:cNvSpPr>
            <p:nvPr userDrawn="1"/>
          </p:nvSpPr>
          <p:spPr bwMode="auto">
            <a:xfrm rot="5400000">
              <a:off x="206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3" name="Rectangle 109"/>
            <p:cNvSpPr>
              <a:spLocks noChangeArrowheads="1"/>
            </p:cNvSpPr>
            <p:nvPr userDrawn="1"/>
          </p:nvSpPr>
          <p:spPr bwMode="auto">
            <a:xfrm rot="5400000">
              <a:off x="223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4" name="Rectangle 110"/>
            <p:cNvSpPr>
              <a:spLocks noChangeArrowheads="1"/>
            </p:cNvSpPr>
            <p:nvPr userDrawn="1"/>
          </p:nvSpPr>
          <p:spPr bwMode="auto">
            <a:xfrm rot="5400000">
              <a:off x="240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5" name="Rectangle 111"/>
            <p:cNvSpPr>
              <a:spLocks noChangeArrowheads="1"/>
            </p:cNvSpPr>
            <p:nvPr userDrawn="1"/>
          </p:nvSpPr>
          <p:spPr bwMode="auto">
            <a:xfrm rot="5400000">
              <a:off x="258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6" name="Rectangle 112"/>
            <p:cNvSpPr>
              <a:spLocks noChangeArrowheads="1"/>
            </p:cNvSpPr>
            <p:nvPr userDrawn="1"/>
          </p:nvSpPr>
          <p:spPr bwMode="auto">
            <a:xfrm rot="5400000">
              <a:off x="275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7" name="Rectangle 113"/>
            <p:cNvSpPr>
              <a:spLocks noChangeArrowheads="1"/>
            </p:cNvSpPr>
            <p:nvPr userDrawn="1"/>
          </p:nvSpPr>
          <p:spPr bwMode="auto">
            <a:xfrm rot="5400000">
              <a:off x="292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8" name="Rectangle 114"/>
            <p:cNvSpPr>
              <a:spLocks noChangeArrowheads="1"/>
            </p:cNvSpPr>
            <p:nvPr userDrawn="1"/>
          </p:nvSpPr>
          <p:spPr bwMode="auto">
            <a:xfrm rot="5400000">
              <a:off x="310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39" name="Rectangle 115"/>
            <p:cNvSpPr>
              <a:spLocks noChangeArrowheads="1"/>
            </p:cNvSpPr>
            <p:nvPr userDrawn="1"/>
          </p:nvSpPr>
          <p:spPr bwMode="auto">
            <a:xfrm rot="5400000">
              <a:off x="327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0" name="Rectangle 116"/>
            <p:cNvSpPr>
              <a:spLocks noChangeArrowheads="1"/>
            </p:cNvSpPr>
            <p:nvPr userDrawn="1"/>
          </p:nvSpPr>
          <p:spPr bwMode="auto">
            <a:xfrm rot="5400000">
              <a:off x="344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1" name="Rectangle 117"/>
            <p:cNvSpPr>
              <a:spLocks noChangeArrowheads="1"/>
            </p:cNvSpPr>
            <p:nvPr userDrawn="1"/>
          </p:nvSpPr>
          <p:spPr bwMode="auto">
            <a:xfrm rot="5400000">
              <a:off x="362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2" name="Rectangle 118"/>
            <p:cNvSpPr>
              <a:spLocks noChangeArrowheads="1"/>
            </p:cNvSpPr>
            <p:nvPr userDrawn="1"/>
          </p:nvSpPr>
          <p:spPr bwMode="auto">
            <a:xfrm rot="5400000">
              <a:off x="379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3" name="Rectangle 119"/>
            <p:cNvSpPr>
              <a:spLocks noChangeArrowheads="1"/>
            </p:cNvSpPr>
            <p:nvPr userDrawn="1"/>
          </p:nvSpPr>
          <p:spPr bwMode="auto">
            <a:xfrm rot="5400000">
              <a:off x="396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4" name="Rectangle 120"/>
            <p:cNvSpPr>
              <a:spLocks noChangeArrowheads="1"/>
            </p:cNvSpPr>
            <p:nvPr userDrawn="1"/>
          </p:nvSpPr>
          <p:spPr bwMode="auto">
            <a:xfrm rot="5400000">
              <a:off x="414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5" name="Rectangle 121"/>
            <p:cNvSpPr>
              <a:spLocks noChangeArrowheads="1"/>
            </p:cNvSpPr>
            <p:nvPr userDrawn="1"/>
          </p:nvSpPr>
          <p:spPr bwMode="auto">
            <a:xfrm rot="5400000">
              <a:off x="431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6" name="Rectangle 122"/>
            <p:cNvSpPr>
              <a:spLocks noChangeArrowheads="1"/>
            </p:cNvSpPr>
            <p:nvPr userDrawn="1"/>
          </p:nvSpPr>
          <p:spPr bwMode="auto">
            <a:xfrm rot="5400000">
              <a:off x="448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7" name="Rectangle 123"/>
            <p:cNvSpPr>
              <a:spLocks noChangeArrowheads="1"/>
            </p:cNvSpPr>
            <p:nvPr userDrawn="1"/>
          </p:nvSpPr>
          <p:spPr bwMode="auto">
            <a:xfrm rot="5400000">
              <a:off x="466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8" name="Rectangle 124"/>
            <p:cNvSpPr>
              <a:spLocks noChangeArrowheads="1"/>
            </p:cNvSpPr>
            <p:nvPr userDrawn="1"/>
          </p:nvSpPr>
          <p:spPr bwMode="auto">
            <a:xfrm rot="5400000">
              <a:off x="4834"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49" name="Rectangle 125"/>
            <p:cNvSpPr>
              <a:spLocks noChangeArrowheads="1"/>
            </p:cNvSpPr>
            <p:nvPr userDrawn="1"/>
          </p:nvSpPr>
          <p:spPr bwMode="auto">
            <a:xfrm rot="5400000">
              <a:off x="5008"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50" name="Rectangle 126"/>
            <p:cNvSpPr>
              <a:spLocks noChangeArrowheads="1"/>
            </p:cNvSpPr>
            <p:nvPr userDrawn="1"/>
          </p:nvSpPr>
          <p:spPr bwMode="auto">
            <a:xfrm rot="5400000">
              <a:off x="5181" y="680"/>
              <a:ext cx="77" cy="77"/>
            </a:xfrm>
            <a:prstGeom prst="rect">
              <a:avLst/>
            </a:prstGeom>
            <a:solidFill>
              <a:srgbClr val="F9B59D"/>
            </a:solidFill>
            <a:ln w="9525" algn="ctr">
              <a:noFill/>
              <a:miter lim="800000"/>
              <a:headEnd/>
              <a:tailEnd/>
            </a:ln>
            <a:effectLst/>
          </p:spPr>
          <p:txBody>
            <a:bodyPr wrap="none" anchor="ctr"/>
            <a:lstStyle/>
            <a:p>
              <a:endParaRPr lang="en-US"/>
            </a:p>
          </p:txBody>
        </p:sp>
        <p:sp>
          <p:nvSpPr>
            <p:cNvPr id="1151" name="Rectangle 127"/>
            <p:cNvSpPr>
              <a:spLocks noChangeArrowheads="1"/>
            </p:cNvSpPr>
            <p:nvPr userDrawn="1"/>
          </p:nvSpPr>
          <p:spPr bwMode="auto">
            <a:xfrm rot="5400000">
              <a:off x="5355" y="680"/>
              <a:ext cx="77" cy="77"/>
            </a:xfrm>
            <a:prstGeom prst="rect">
              <a:avLst/>
            </a:prstGeom>
            <a:solidFill>
              <a:srgbClr val="F9B59D"/>
            </a:solidFill>
            <a:ln w="9525" algn="ctr">
              <a:noFill/>
              <a:miter lim="800000"/>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1" r:id="rId1"/>
    <p:sldLayoutId id="2147483663" r:id="rId2"/>
    <p:sldLayoutId id="2147483665" r:id="rId3"/>
    <p:sldLayoutId id="2147483667" r:id="rId4"/>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1"/>
                                        </p:tgtEl>
                                        <p:attrNameLst>
                                          <p:attrName>style.visibility</p:attrName>
                                        </p:attrNameLst>
                                      </p:cBhvr>
                                      <p:to>
                                        <p:strVal val="visible"/>
                                      </p:to>
                                    </p:set>
                                    <p:animEffect transition="in" filter="wipe(left)">
                                      <p:cBhvr>
                                        <p:cTn id="7" dur="500"/>
                                        <p:tgtEl>
                                          <p:spTgt spid="11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1"/>
                                        </p:tgtEl>
                                        <p:attrNameLst>
                                          <p:attrName>style.visibility</p:attrName>
                                        </p:attrNameLst>
                                      </p:cBhvr>
                                      <p:to>
                                        <p:strVal val="visible"/>
                                      </p:to>
                                    </p:set>
                                    <p:animEffect transition="in" filter="fade">
                                      <p:cBhvr>
                                        <p:cTn id="11" dur="1000"/>
                                        <p:tgtEl>
                                          <p:spTgt spid="106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62">
                                            <p:txEl>
                                              <p:pRg st="0" end="0"/>
                                            </p:txEl>
                                          </p:spTgt>
                                        </p:tgtEl>
                                        <p:attrNameLst>
                                          <p:attrName>style.visibility</p:attrName>
                                        </p:attrNameLst>
                                      </p:cBhvr>
                                      <p:to>
                                        <p:strVal val="visible"/>
                                      </p:to>
                                    </p:set>
                                    <p:animEffect transition="in" filter="fade">
                                      <p:cBhvr>
                                        <p:cTn id="15" dur="1000"/>
                                        <p:tgtEl>
                                          <p:spTgt spid="1062">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62">
                                            <p:txEl>
                                              <p:pRg st="1" end="1"/>
                                            </p:txEl>
                                          </p:spTgt>
                                        </p:tgtEl>
                                        <p:attrNameLst>
                                          <p:attrName>style.visibility</p:attrName>
                                        </p:attrNameLst>
                                      </p:cBhvr>
                                      <p:to>
                                        <p:strVal val="visible"/>
                                      </p:to>
                                    </p:set>
                                    <p:animEffect transition="in" filter="fade">
                                      <p:cBhvr>
                                        <p:cTn id="19" dur="1000"/>
                                        <p:tgtEl>
                                          <p:spTgt spid="1062">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62">
                                            <p:txEl>
                                              <p:pRg st="2" end="2"/>
                                            </p:txEl>
                                          </p:spTgt>
                                        </p:tgtEl>
                                        <p:attrNameLst>
                                          <p:attrName>style.visibility</p:attrName>
                                        </p:attrNameLst>
                                      </p:cBhvr>
                                      <p:to>
                                        <p:strVal val="visible"/>
                                      </p:to>
                                    </p:set>
                                    <p:animEffect transition="in" filter="fade">
                                      <p:cBhvr>
                                        <p:cTn id="23" dur="1000"/>
                                        <p:tgtEl>
                                          <p:spTgt spid="1062">
                                            <p:txEl>
                                              <p:pRg st="2" end="2"/>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62">
                                            <p:txEl>
                                              <p:pRg st="3" end="3"/>
                                            </p:txEl>
                                          </p:spTgt>
                                        </p:tgtEl>
                                        <p:attrNameLst>
                                          <p:attrName>style.visibility</p:attrName>
                                        </p:attrNameLst>
                                      </p:cBhvr>
                                      <p:to>
                                        <p:strVal val="visible"/>
                                      </p:to>
                                    </p:set>
                                    <p:animEffect transition="in" filter="fade">
                                      <p:cBhvr>
                                        <p:cTn id="27" dur="1000"/>
                                        <p:tgtEl>
                                          <p:spTgt spid="1062">
                                            <p:txEl>
                                              <p:pRg st="3" end="3"/>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062">
                                            <p:txEl>
                                              <p:pRg st="4" end="4"/>
                                            </p:txEl>
                                          </p:spTgt>
                                        </p:tgtEl>
                                        <p:attrNameLst>
                                          <p:attrName>style.visibility</p:attrName>
                                        </p:attrNameLst>
                                      </p:cBhvr>
                                      <p:to>
                                        <p:strVal val="visible"/>
                                      </p:to>
                                    </p:set>
                                    <p:animEffect transition="in" filter="fade">
                                      <p:cBhvr>
                                        <p:cTn id="31" dur="1000"/>
                                        <p:tgtEl>
                                          <p:spTgt spid="1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build="p">
        <p:tmplLst>
          <p:tmpl lvl="1">
            <p:tnLst>
              <p:par>
                <p:cTn presetID="10" presetClass="entr" presetSubtype="0" fill="hold" nodeType="afterEffect">
                  <p:stCondLst>
                    <p:cond delay="0"/>
                  </p:stCondLst>
                  <p:childTnLst>
                    <p:set>
                      <p:cBhvr>
                        <p:cTn dur="1" fill="hold">
                          <p:stCondLst>
                            <p:cond delay="0"/>
                          </p:stCondLst>
                        </p:cTn>
                        <p:tgtEl>
                          <p:spTgt spid="1062"/>
                        </p:tgtEl>
                        <p:attrNameLst>
                          <p:attrName>style.visibility</p:attrName>
                        </p:attrNameLst>
                      </p:cBhvr>
                      <p:to>
                        <p:strVal val="visible"/>
                      </p:to>
                    </p:set>
                    <p:animEffect transition="in" filter="fade">
                      <p:cBhvr>
                        <p:cTn dur="1000"/>
                        <p:tgtEl>
                          <p:spTgt spid="106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62"/>
                        </p:tgtEl>
                        <p:attrNameLst>
                          <p:attrName>style.visibility</p:attrName>
                        </p:attrNameLst>
                      </p:cBhvr>
                      <p:to>
                        <p:strVal val="visible"/>
                      </p:to>
                    </p:set>
                    <p:animEffect transition="in" filter="fade">
                      <p:cBhvr>
                        <p:cTn dur="1000"/>
                        <p:tgtEl>
                          <p:spTgt spid="106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62"/>
                        </p:tgtEl>
                        <p:attrNameLst>
                          <p:attrName>style.visibility</p:attrName>
                        </p:attrNameLst>
                      </p:cBhvr>
                      <p:to>
                        <p:strVal val="visible"/>
                      </p:to>
                    </p:set>
                    <p:animEffect transition="in" filter="fade">
                      <p:cBhvr>
                        <p:cTn dur="1000"/>
                        <p:tgtEl>
                          <p:spTgt spid="106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62"/>
                        </p:tgtEl>
                        <p:attrNameLst>
                          <p:attrName>style.visibility</p:attrName>
                        </p:attrNameLst>
                      </p:cBhvr>
                      <p:to>
                        <p:strVal val="visible"/>
                      </p:to>
                    </p:set>
                    <p:animEffect transition="in" filter="fade">
                      <p:cBhvr>
                        <p:cTn dur="1000"/>
                        <p:tgtEl>
                          <p:spTgt spid="106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62"/>
                        </p:tgtEl>
                        <p:attrNameLst>
                          <p:attrName>style.visibility</p:attrName>
                        </p:attrNameLst>
                      </p:cBhvr>
                      <p:to>
                        <p:strVal val="visible"/>
                      </p:to>
                    </p:set>
                    <p:animEffect transition="in" filter="fade">
                      <p:cBhvr>
                        <p:cTn dur="1000"/>
                        <p:tgtEl>
                          <p:spTgt spid="1062"/>
                        </p:tgtEl>
                      </p:cBhvr>
                    </p:animEffect>
                  </p:childTnLst>
                </p:cTn>
              </p:par>
            </p:tnLst>
          </p:tmpl>
        </p:tmplLst>
      </p:bldP>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230188" indent="-230188" algn="l" rtl="0" fontAlgn="base">
        <a:lnSpc>
          <a:spcPct val="125000"/>
        </a:lnSpc>
        <a:spcBef>
          <a:spcPct val="0"/>
        </a:spcBef>
        <a:spcAft>
          <a:spcPct val="0"/>
        </a:spcAft>
        <a:buFont typeface="Adobe Caslon Pro" pitchFamily="18" charset="0"/>
        <a:buChar char="–"/>
        <a:defRPr sz="2400">
          <a:solidFill>
            <a:schemeClr val="bg1"/>
          </a:solidFill>
          <a:latin typeface="+mn-lt"/>
          <a:ea typeface="+mn-ea"/>
          <a:cs typeface="+mn-cs"/>
        </a:defRPr>
      </a:lvl1pPr>
      <a:lvl2pPr marL="684213" indent="-280988" algn="l" rtl="0" fontAlgn="base">
        <a:lnSpc>
          <a:spcPct val="125000"/>
        </a:lnSpc>
        <a:spcBef>
          <a:spcPct val="0"/>
        </a:spcBef>
        <a:spcAft>
          <a:spcPct val="0"/>
        </a:spcAft>
        <a:buFont typeface="Adobe Caslon Pro" pitchFamily="18" charset="0"/>
        <a:buChar char="–"/>
        <a:defRPr sz="2400">
          <a:solidFill>
            <a:schemeClr val="bg1"/>
          </a:solidFill>
          <a:latin typeface="+mn-lt"/>
        </a:defRPr>
      </a:lvl2pPr>
      <a:lvl3pPr marL="10874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3pPr>
      <a:lvl4pPr marL="1539875" indent="-222250" algn="l" rtl="0" fontAlgn="base">
        <a:lnSpc>
          <a:spcPct val="125000"/>
        </a:lnSpc>
        <a:spcBef>
          <a:spcPct val="0"/>
        </a:spcBef>
        <a:spcAft>
          <a:spcPct val="0"/>
        </a:spcAft>
        <a:buFont typeface="Adobe Caslon Pro" pitchFamily="18" charset="0"/>
        <a:buChar char="–"/>
        <a:defRPr sz="2400">
          <a:solidFill>
            <a:schemeClr val="bg1"/>
          </a:solidFill>
          <a:latin typeface="+mn-lt"/>
        </a:defRPr>
      </a:lvl4pPr>
      <a:lvl5pPr marL="20018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5pPr>
      <a:lvl6pPr marL="24590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6pPr>
      <a:lvl7pPr marL="29162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7pPr>
      <a:lvl8pPr marL="33734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8pPr>
      <a:lvl9pPr marL="38306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26531"/>
        </a:solidFill>
        <a:effectLst/>
      </p:bgPr>
    </p:bg>
    <p:spTree>
      <p:nvGrpSpPr>
        <p:cNvPr id="1" name=""/>
        <p:cNvGrpSpPr/>
        <p:nvPr/>
      </p:nvGrpSpPr>
      <p:grpSpPr>
        <a:xfrm>
          <a:off x="0" y="0"/>
          <a:ext cx="0" cy="0"/>
          <a:chOff x="0" y="0"/>
          <a:chExt cx="0" cy="0"/>
        </a:xfrm>
      </p:grpSpPr>
      <p:sp>
        <p:nvSpPr>
          <p:cNvPr id="526397" name="Rectangle 61"/>
          <p:cNvSpPr>
            <a:spLocks noGrp="1" noChangeArrowheads="1"/>
          </p:cNvSpPr>
          <p:nvPr>
            <p:ph type="title"/>
          </p:nvPr>
        </p:nvSpPr>
        <p:spPr bwMode="auto">
          <a:xfrm>
            <a:off x="4857750" y="303213"/>
            <a:ext cx="4046538" cy="1143000"/>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smtClean="0"/>
              <a:t>Click to edit</a:t>
            </a:r>
          </a:p>
        </p:txBody>
      </p:sp>
      <p:sp>
        <p:nvSpPr>
          <p:cNvPr id="526399" name="Rectangle 63"/>
          <p:cNvSpPr>
            <a:spLocks noGrp="1" noChangeArrowheads="1"/>
          </p:cNvSpPr>
          <p:nvPr>
            <p:ph type="body" idx="1"/>
          </p:nvPr>
        </p:nvSpPr>
        <p:spPr bwMode="auto">
          <a:xfrm>
            <a:off x="4857750" y="1893888"/>
            <a:ext cx="4046538" cy="3854450"/>
          </a:xfrm>
          <a:prstGeom prst="rect">
            <a:avLst/>
          </a:prstGeom>
          <a:noFill/>
          <a:ln w="9525">
            <a:noFill/>
            <a:miter lim="800000"/>
            <a:headEnd/>
            <a:tailEnd/>
          </a:ln>
          <a:effectLst/>
        </p:spPr>
        <p:txBody>
          <a:bodyPr vert="horz" wrap="square" lIns="182880" tIns="45720" rIns="18288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26400" name="Rectangle 64"/>
          <p:cNvSpPr>
            <a:spLocks noGrp="1" noChangeArrowheads="1"/>
          </p:cNvSpPr>
          <p:nvPr>
            <p:ph type="ftr" sz="quarter" idx="3"/>
          </p:nvPr>
        </p:nvSpPr>
        <p:spPr bwMode="auto">
          <a:xfrm>
            <a:off x="6008688"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chemeClr val="bg1"/>
                </a:solidFill>
                <a:latin typeface="+mj-lt"/>
              </a:defRPr>
            </a:lvl1pPr>
          </a:lstStyle>
          <a:p>
            <a:r>
              <a:rPr lang="en-US"/>
              <a:t>California Child Care Resource &amp; Referral Network</a:t>
            </a:r>
          </a:p>
        </p:txBody>
      </p:sp>
      <p:grpSp>
        <p:nvGrpSpPr>
          <p:cNvPr id="526459" name="Group 123"/>
          <p:cNvGrpSpPr>
            <a:grpSpLocks/>
          </p:cNvGrpSpPr>
          <p:nvPr/>
        </p:nvGrpSpPr>
        <p:grpSpPr bwMode="auto">
          <a:xfrm>
            <a:off x="5045075" y="1446213"/>
            <a:ext cx="3671888" cy="122237"/>
            <a:chOff x="196" y="807"/>
            <a:chExt cx="2313" cy="77"/>
          </a:xfrm>
        </p:grpSpPr>
        <p:sp>
          <p:nvSpPr>
            <p:cNvPr id="526404" name="Rectangle 68"/>
            <p:cNvSpPr>
              <a:spLocks noChangeArrowheads="1"/>
            </p:cNvSpPr>
            <p:nvPr userDrawn="1"/>
          </p:nvSpPr>
          <p:spPr bwMode="auto">
            <a:xfrm rot="5400000">
              <a:off x="196"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08" name="Rectangle 72"/>
            <p:cNvSpPr>
              <a:spLocks noChangeArrowheads="1"/>
            </p:cNvSpPr>
            <p:nvPr userDrawn="1"/>
          </p:nvSpPr>
          <p:spPr bwMode="auto">
            <a:xfrm rot="5400000">
              <a:off x="368"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12" name="Rectangle 76"/>
            <p:cNvSpPr>
              <a:spLocks noChangeArrowheads="1"/>
            </p:cNvSpPr>
            <p:nvPr userDrawn="1"/>
          </p:nvSpPr>
          <p:spPr bwMode="auto">
            <a:xfrm rot="5400000">
              <a:off x="540"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16" name="Rectangle 80"/>
            <p:cNvSpPr>
              <a:spLocks noChangeArrowheads="1"/>
            </p:cNvSpPr>
            <p:nvPr userDrawn="1"/>
          </p:nvSpPr>
          <p:spPr bwMode="auto">
            <a:xfrm rot="5400000">
              <a:off x="712"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20" name="Rectangle 84"/>
            <p:cNvSpPr>
              <a:spLocks noChangeArrowheads="1"/>
            </p:cNvSpPr>
            <p:nvPr userDrawn="1"/>
          </p:nvSpPr>
          <p:spPr bwMode="auto">
            <a:xfrm rot="5400000">
              <a:off x="884"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24" name="Rectangle 88"/>
            <p:cNvSpPr>
              <a:spLocks noChangeArrowheads="1"/>
            </p:cNvSpPr>
            <p:nvPr userDrawn="1"/>
          </p:nvSpPr>
          <p:spPr bwMode="auto">
            <a:xfrm rot="5400000">
              <a:off x="1056"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28" name="Rectangle 92"/>
            <p:cNvSpPr>
              <a:spLocks noChangeArrowheads="1"/>
            </p:cNvSpPr>
            <p:nvPr userDrawn="1"/>
          </p:nvSpPr>
          <p:spPr bwMode="auto">
            <a:xfrm rot="5400000">
              <a:off x="1228"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32" name="Rectangle 96"/>
            <p:cNvSpPr>
              <a:spLocks noChangeArrowheads="1"/>
            </p:cNvSpPr>
            <p:nvPr userDrawn="1"/>
          </p:nvSpPr>
          <p:spPr bwMode="auto">
            <a:xfrm rot="5400000">
              <a:off x="1400"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36" name="Rectangle 100"/>
            <p:cNvSpPr>
              <a:spLocks noChangeArrowheads="1"/>
            </p:cNvSpPr>
            <p:nvPr userDrawn="1"/>
          </p:nvSpPr>
          <p:spPr bwMode="auto">
            <a:xfrm rot="5400000">
              <a:off x="1572"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40" name="Rectangle 104"/>
            <p:cNvSpPr>
              <a:spLocks noChangeArrowheads="1"/>
            </p:cNvSpPr>
            <p:nvPr userDrawn="1"/>
          </p:nvSpPr>
          <p:spPr bwMode="auto">
            <a:xfrm rot="5400000">
              <a:off x="1744"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44" name="Rectangle 108"/>
            <p:cNvSpPr>
              <a:spLocks noChangeArrowheads="1"/>
            </p:cNvSpPr>
            <p:nvPr userDrawn="1"/>
          </p:nvSpPr>
          <p:spPr bwMode="auto">
            <a:xfrm rot="5400000">
              <a:off x="1916"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48" name="Rectangle 112"/>
            <p:cNvSpPr>
              <a:spLocks noChangeArrowheads="1"/>
            </p:cNvSpPr>
            <p:nvPr userDrawn="1"/>
          </p:nvSpPr>
          <p:spPr bwMode="auto">
            <a:xfrm rot="5400000">
              <a:off x="2088"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52" name="Rectangle 116"/>
            <p:cNvSpPr>
              <a:spLocks noChangeArrowheads="1"/>
            </p:cNvSpPr>
            <p:nvPr userDrawn="1"/>
          </p:nvSpPr>
          <p:spPr bwMode="auto">
            <a:xfrm rot="5400000">
              <a:off x="2260" y="80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526456" name="Rectangle 120"/>
            <p:cNvSpPr>
              <a:spLocks noChangeArrowheads="1"/>
            </p:cNvSpPr>
            <p:nvPr userDrawn="1"/>
          </p:nvSpPr>
          <p:spPr bwMode="auto">
            <a:xfrm rot="5400000">
              <a:off x="2432" y="807"/>
              <a:ext cx="77" cy="77"/>
            </a:xfrm>
            <a:prstGeom prst="rect">
              <a:avLst/>
            </a:prstGeom>
            <a:solidFill>
              <a:srgbClr val="F79D7D"/>
            </a:solidFill>
            <a:ln w="9525" algn="ctr">
              <a:noFill/>
              <a:miter lim="800000"/>
              <a:headEnd/>
              <a:tailEnd/>
            </a:ln>
            <a:effectLst/>
          </p:spPr>
          <p:txBody>
            <a:bodyPr wrap="none" anchor="ctr"/>
            <a:lstStyle/>
            <a:p>
              <a:endParaRPr lang="en-US"/>
            </a:p>
          </p:txBody>
        </p:sp>
      </p:grpSp>
      <p:sp>
        <p:nvSpPr>
          <p:cNvPr id="22" name="Rectangle 62"/>
          <p:cNvSpPr>
            <a:spLocks noChangeArrowheads="1"/>
          </p:cNvSpPr>
          <p:nvPr/>
        </p:nvSpPr>
        <p:spPr bwMode="auto">
          <a:xfrm>
            <a:off x="163513" y="182563"/>
            <a:ext cx="4464050" cy="6488112"/>
          </a:xfrm>
          <a:prstGeom prst="rect">
            <a:avLst/>
          </a:prstGeom>
          <a:noFill/>
          <a:ln w="19050" algn="ctr">
            <a:solidFill>
              <a:schemeClr val="bg1"/>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0"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6397"/>
                                        </p:tgtEl>
                                        <p:attrNameLst>
                                          <p:attrName>style.visibility</p:attrName>
                                        </p:attrNameLst>
                                      </p:cBhvr>
                                      <p:to>
                                        <p:strVal val="visible"/>
                                      </p:to>
                                    </p:set>
                                    <p:animEffect transition="in" filter="fade">
                                      <p:cBhvr>
                                        <p:cTn id="7" dur="1000"/>
                                        <p:tgtEl>
                                          <p:spTgt spid="52639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6399">
                                            <p:txEl>
                                              <p:pRg st="0" end="0"/>
                                            </p:txEl>
                                          </p:spTgt>
                                        </p:tgtEl>
                                        <p:attrNameLst>
                                          <p:attrName>style.visibility</p:attrName>
                                        </p:attrNameLst>
                                      </p:cBhvr>
                                      <p:to>
                                        <p:strVal val="visible"/>
                                      </p:to>
                                    </p:set>
                                    <p:animEffect transition="in" filter="fade">
                                      <p:cBhvr>
                                        <p:cTn id="11" dur="1000"/>
                                        <p:tgtEl>
                                          <p:spTgt spid="52639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26399">
                                            <p:txEl>
                                              <p:pRg st="1" end="1"/>
                                            </p:txEl>
                                          </p:spTgt>
                                        </p:tgtEl>
                                        <p:attrNameLst>
                                          <p:attrName>style.visibility</p:attrName>
                                        </p:attrNameLst>
                                      </p:cBhvr>
                                      <p:to>
                                        <p:strVal val="visible"/>
                                      </p:to>
                                    </p:set>
                                    <p:animEffect transition="in" filter="fade">
                                      <p:cBhvr>
                                        <p:cTn id="15" dur="1000"/>
                                        <p:tgtEl>
                                          <p:spTgt spid="526399">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26399">
                                            <p:txEl>
                                              <p:pRg st="2" end="2"/>
                                            </p:txEl>
                                          </p:spTgt>
                                        </p:tgtEl>
                                        <p:attrNameLst>
                                          <p:attrName>style.visibility</p:attrName>
                                        </p:attrNameLst>
                                      </p:cBhvr>
                                      <p:to>
                                        <p:strVal val="visible"/>
                                      </p:to>
                                    </p:set>
                                    <p:animEffect transition="in" filter="fade">
                                      <p:cBhvr>
                                        <p:cTn id="19" dur="1000"/>
                                        <p:tgtEl>
                                          <p:spTgt spid="526399">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26399">
                                            <p:txEl>
                                              <p:pRg st="3" end="3"/>
                                            </p:txEl>
                                          </p:spTgt>
                                        </p:tgtEl>
                                        <p:attrNameLst>
                                          <p:attrName>style.visibility</p:attrName>
                                        </p:attrNameLst>
                                      </p:cBhvr>
                                      <p:to>
                                        <p:strVal val="visible"/>
                                      </p:to>
                                    </p:set>
                                    <p:animEffect transition="in" filter="fade">
                                      <p:cBhvr>
                                        <p:cTn id="23" dur="1000"/>
                                        <p:tgtEl>
                                          <p:spTgt spid="526399">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26399">
                                            <p:txEl>
                                              <p:pRg st="4" end="4"/>
                                            </p:txEl>
                                          </p:spTgt>
                                        </p:tgtEl>
                                        <p:attrNameLst>
                                          <p:attrName>style.visibility</p:attrName>
                                        </p:attrNameLst>
                                      </p:cBhvr>
                                      <p:to>
                                        <p:strVal val="visible"/>
                                      </p:to>
                                    </p:set>
                                    <p:animEffect transition="in" filter="fade">
                                      <p:cBhvr>
                                        <p:cTn id="27" dur="1000"/>
                                        <p:tgtEl>
                                          <p:spTgt spid="5263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97" grpId="0"/>
      <p:bldP spid="526399" grpId="0" build="p">
        <p:tmplLst>
          <p:tmpl lvl="1">
            <p:tnLst>
              <p:par>
                <p:cTn presetID="10" presetClass="entr" presetSubtype="0" fill="hold" nodeType="afterEffect">
                  <p:stCondLst>
                    <p:cond delay="0"/>
                  </p:stCondLst>
                  <p:childTnLst>
                    <p:set>
                      <p:cBhvr>
                        <p:cTn dur="1" fill="hold">
                          <p:stCondLst>
                            <p:cond delay="0"/>
                          </p:stCondLst>
                        </p:cTn>
                        <p:tgtEl>
                          <p:spTgt spid="526399"/>
                        </p:tgtEl>
                        <p:attrNameLst>
                          <p:attrName>style.visibility</p:attrName>
                        </p:attrNameLst>
                      </p:cBhvr>
                      <p:to>
                        <p:strVal val="visible"/>
                      </p:to>
                    </p:set>
                    <p:animEffect transition="in" filter="fade">
                      <p:cBhvr>
                        <p:cTn dur="1000"/>
                        <p:tgtEl>
                          <p:spTgt spid="52639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526399"/>
                        </p:tgtEl>
                        <p:attrNameLst>
                          <p:attrName>style.visibility</p:attrName>
                        </p:attrNameLst>
                      </p:cBhvr>
                      <p:to>
                        <p:strVal val="visible"/>
                      </p:to>
                    </p:set>
                    <p:animEffect transition="in" filter="fade">
                      <p:cBhvr>
                        <p:cTn dur="1000"/>
                        <p:tgtEl>
                          <p:spTgt spid="52639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26399"/>
                        </p:tgtEl>
                        <p:attrNameLst>
                          <p:attrName>style.visibility</p:attrName>
                        </p:attrNameLst>
                      </p:cBhvr>
                      <p:to>
                        <p:strVal val="visible"/>
                      </p:to>
                    </p:set>
                    <p:animEffect transition="in" filter="fade">
                      <p:cBhvr>
                        <p:cTn dur="1000"/>
                        <p:tgtEl>
                          <p:spTgt spid="52639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526399"/>
                        </p:tgtEl>
                        <p:attrNameLst>
                          <p:attrName>style.visibility</p:attrName>
                        </p:attrNameLst>
                      </p:cBhvr>
                      <p:to>
                        <p:strVal val="visible"/>
                      </p:to>
                    </p:set>
                    <p:animEffect transition="in" filter="fade">
                      <p:cBhvr>
                        <p:cTn dur="1000"/>
                        <p:tgtEl>
                          <p:spTgt spid="52639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526399"/>
                        </p:tgtEl>
                        <p:attrNameLst>
                          <p:attrName>style.visibility</p:attrName>
                        </p:attrNameLst>
                      </p:cBhvr>
                      <p:to>
                        <p:strVal val="visible"/>
                      </p:to>
                    </p:set>
                    <p:animEffect transition="in" filter="fade">
                      <p:cBhvr>
                        <p:cTn dur="1000"/>
                        <p:tgtEl>
                          <p:spTgt spid="526399"/>
                        </p:tgtEl>
                      </p:cBhvr>
                    </p:animEffect>
                  </p:childTnLst>
                </p:cTn>
              </p:par>
            </p:tnLst>
          </p:tmpl>
        </p:tmplLst>
      </p:bldP>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230188" indent="-230188" algn="l" rtl="0" fontAlgn="base">
        <a:lnSpc>
          <a:spcPct val="125000"/>
        </a:lnSpc>
        <a:spcBef>
          <a:spcPct val="0"/>
        </a:spcBef>
        <a:spcAft>
          <a:spcPct val="0"/>
        </a:spcAft>
        <a:buFont typeface="Adobe Caslon Pro" pitchFamily="18" charset="0"/>
        <a:buChar char="–"/>
        <a:defRPr sz="2400">
          <a:solidFill>
            <a:schemeClr val="bg1"/>
          </a:solidFill>
          <a:latin typeface="+mn-lt"/>
          <a:ea typeface="+mn-ea"/>
          <a:cs typeface="+mn-cs"/>
        </a:defRPr>
      </a:lvl1pPr>
      <a:lvl2pPr marL="684213" indent="-280988" algn="l" rtl="0" fontAlgn="base">
        <a:lnSpc>
          <a:spcPct val="125000"/>
        </a:lnSpc>
        <a:spcBef>
          <a:spcPct val="0"/>
        </a:spcBef>
        <a:spcAft>
          <a:spcPct val="0"/>
        </a:spcAft>
        <a:buFont typeface="Adobe Caslon Pro" pitchFamily="18" charset="0"/>
        <a:buChar char="–"/>
        <a:defRPr sz="2400">
          <a:solidFill>
            <a:schemeClr val="bg1"/>
          </a:solidFill>
          <a:latin typeface="+mn-lt"/>
        </a:defRPr>
      </a:lvl2pPr>
      <a:lvl3pPr marL="10874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3pPr>
      <a:lvl4pPr marL="1539875" indent="-222250" algn="l" rtl="0" fontAlgn="base">
        <a:lnSpc>
          <a:spcPct val="125000"/>
        </a:lnSpc>
        <a:spcBef>
          <a:spcPct val="0"/>
        </a:spcBef>
        <a:spcAft>
          <a:spcPct val="0"/>
        </a:spcAft>
        <a:buFont typeface="Adobe Caslon Pro" pitchFamily="18" charset="0"/>
        <a:buChar char="–"/>
        <a:defRPr sz="2400">
          <a:solidFill>
            <a:schemeClr val="bg1"/>
          </a:solidFill>
          <a:latin typeface="+mn-lt"/>
        </a:defRPr>
      </a:lvl4pPr>
      <a:lvl5pPr marL="20018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5pPr>
      <a:lvl6pPr marL="24590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6pPr>
      <a:lvl7pPr marL="29162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7pPr>
      <a:lvl8pPr marL="33734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8pPr>
      <a:lvl9pPr marL="38306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77A140"/>
        </a:solidFill>
        <a:effectLst/>
      </p:bgPr>
    </p:bg>
    <p:spTree>
      <p:nvGrpSpPr>
        <p:cNvPr id="1" name=""/>
        <p:cNvGrpSpPr/>
        <p:nvPr/>
      </p:nvGrpSpPr>
      <p:grpSpPr>
        <a:xfrm>
          <a:off x="0" y="0"/>
          <a:ext cx="0" cy="0"/>
          <a:chOff x="0" y="0"/>
          <a:chExt cx="0" cy="0"/>
        </a:xfrm>
      </p:grpSpPr>
      <p:sp>
        <p:nvSpPr>
          <p:cNvPr id="584707" name="Rectangle 3"/>
          <p:cNvSpPr>
            <a:spLocks noGrp="1" noChangeArrowheads="1"/>
          </p:cNvSpPr>
          <p:nvPr>
            <p:ph type="title"/>
          </p:nvPr>
        </p:nvSpPr>
        <p:spPr bwMode="auto">
          <a:xfrm>
            <a:off x="4857750" y="303213"/>
            <a:ext cx="4046538" cy="1143000"/>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smtClean="0"/>
              <a:t>Click to edit</a:t>
            </a:r>
          </a:p>
        </p:txBody>
      </p:sp>
      <p:sp>
        <p:nvSpPr>
          <p:cNvPr id="584709" name="Rectangle 5"/>
          <p:cNvSpPr>
            <a:spLocks noGrp="1" noChangeArrowheads="1"/>
          </p:cNvSpPr>
          <p:nvPr>
            <p:ph type="body" idx="1"/>
          </p:nvPr>
        </p:nvSpPr>
        <p:spPr bwMode="auto">
          <a:xfrm>
            <a:off x="4857750" y="1893888"/>
            <a:ext cx="4046538" cy="3854450"/>
          </a:xfrm>
          <a:prstGeom prst="rect">
            <a:avLst/>
          </a:prstGeom>
          <a:noFill/>
          <a:ln w="9525">
            <a:noFill/>
            <a:miter lim="800000"/>
            <a:headEnd/>
            <a:tailEnd/>
          </a:ln>
          <a:effectLst/>
        </p:spPr>
        <p:txBody>
          <a:bodyPr vert="horz" wrap="square" lIns="182880" tIns="45720" rIns="18288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4710" name="Rectangle 6"/>
          <p:cNvSpPr>
            <a:spLocks noGrp="1" noChangeArrowheads="1"/>
          </p:cNvSpPr>
          <p:nvPr>
            <p:ph type="ftr" sz="quarter" idx="3"/>
          </p:nvPr>
        </p:nvSpPr>
        <p:spPr bwMode="auto">
          <a:xfrm>
            <a:off x="6008688"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chemeClr val="bg1"/>
                </a:solidFill>
                <a:latin typeface="+mj-lt"/>
              </a:defRPr>
            </a:lvl1pPr>
          </a:lstStyle>
          <a:p>
            <a:r>
              <a:rPr lang="en-US"/>
              <a:t>California Child Care Resource &amp; Referral Network</a:t>
            </a:r>
          </a:p>
        </p:txBody>
      </p:sp>
      <p:grpSp>
        <p:nvGrpSpPr>
          <p:cNvPr id="584711" name="Group 7"/>
          <p:cNvGrpSpPr>
            <a:grpSpLocks/>
          </p:cNvGrpSpPr>
          <p:nvPr/>
        </p:nvGrpSpPr>
        <p:grpSpPr bwMode="auto">
          <a:xfrm>
            <a:off x="5045075" y="1446213"/>
            <a:ext cx="3671888" cy="122237"/>
            <a:chOff x="196" y="807"/>
            <a:chExt cx="2313" cy="77"/>
          </a:xfrm>
        </p:grpSpPr>
        <p:sp>
          <p:nvSpPr>
            <p:cNvPr id="584712" name="Rectangle 8"/>
            <p:cNvSpPr>
              <a:spLocks noChangeArrowheads="1"/>
            </p:cNvSpPr>
            <p:nvPr userDrawn="1"/>
          </p:nvSpPr>
          <p:spPr bwMode="auto">
            <a:xfrm rot="5400000">
              <a:off x="196"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13" name="Rectangle 9"/>
            <p:cNvSpPr>
              <a:spLocks noChangeArrowheads="1"/>
            </p:cNvSpPr>
            <p:nvPr userDrawn="1"/>
          </p:nvSpPr>
          <p:spPr bwMode="auto">
            <a:xfrm rot="5400000">
              <a:off x="368"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14" name="Rectangle 10"/>
            <p:cNvSpPr>
              <a:spLocks noChangeArrowheads="1"/>
            </p:cNvSpPr>
            <p:nvPr userDrawn="1"/>
          </p:nvSpPr>
          <p:spPr bwMode="auto">
            <a:xfrm rot="5400000">
              <a:off x="540"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15" name="Rectangle 11"/>
            <p:cNvSpPr>
              <a:spLocks noChangeArrowheads="1"/>
            </p:cNvSpPr>
            <p:nvPr userDrawn="1"/>
          </p:nvSpPr>
          <p:spPr bwMode="auto">
            <a:xfrm rot="5400000">
              <a:off x="712"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16" name="Rectangle 12"/>
            <p:cNvSpPr>
              <a:spLocks noChangeArrowheads="1"/>
            </p:cNvSpPr>
            <p:nvPr userDrawn="1"/>
          </p:nvSpPr>
          <p:spPr bwMode="auto">
            <a:xfrm rot="5400000">
              <a:off x="884"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17" name="Rectangle 13"/>
            <p:cNvSpPr>
              <a:spLocks noChangeArrowheads="1"/>
            </p:cNvSpPr>
            <p:nvPr userDrawn="1"/>
          </p:nvSpPr>
          <p:spPr bwMode="auto">
            <a:xfrm rot="5400000">
              <a:off x="1056"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18" name="Rectangle 14"/>
            <p:cNvSpPr>
              <a:spLocks noChangeArrowheads="1"/>
            </p:cNvSpPr>
            <p:nvPr userDrawn="1"/>
          </p:nvSpPr>
          <p:spPr bwMode="auto">
            <a:xfrm rot="5400000">
              <a:off x="1228"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19" name="Rectangle 15"/>
            <p:cNvSpPr>
              <a:spLocks noChangeArrowheads="1"/>
            </p:cNvSpPr>
            <p:nvPr userDrawn="1"/>
          </p:nvSpPr>
          <p:spPr bwMode="auto">
            <a:xfrm rot="5400000">
              <a:off x="1400"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20" name="Rectangle 16"/>
            <p:cNvSpPr>
              <a:spLocks noChangeArrowheads="1"/>
            </p:cNvSpPr>
            <p:nvPr userDrawn="1"/>
          </p:nvSpPr>
          <p:spPr bwMode="auto">
            <a:xfrm rot="5400000">
              <a:off x="1572"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21" name="Rectangle 17"/>
            <p:cNvSpPr>
              <a:spLocks noChangeArrowheads="1"/>
            </p:cNvSpPr>
            <p:nvPr userDrawn="1"/>
          </p:nvSpPr>
          <p:spPr bwMode="auto">
            <a:xfrm rot="5400000">
              <a:off x="1744"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22" name="Rectangle 18"/>
            <p:cNvSpPr>
              <a:spLocks noChangeArrowheads="1"/>
            </p:cNvSpPr>
            <p:nvPr userDrawn="1"/>
          </p:nvSpPr>
          <p:spPr bwMode="auto">
            <a:xfrm rot="5400000">
              <a:off x="1916"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23" name="Rectangle 19"/>
            <p:cNvSpPr>
              <a:spLocks noChangeArrowheads="1"/>
            </p:cNvSpPr>
            <p:nvPr userDrawn="1"/>
          </p:nvSpPr>
          <p:spPr bwMode="auto">
            <a:xfrm rot="5400000">
              <a:off x="2088"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24" name="Rectangle 20"/>
            <p:cNvSpPr>
              <a:spLocks noChangeArrowheads="1"/>
            </p:cNvSpPr>
            <p:nvPr userDrawn="1"/>
          </p:nvSpPr>
          <p:spPr bwMode="auto">
            <a:xfrm rot="5400000">
              <a:off x="2260" y="80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584725" name="Rectangle 21"/>
            <p:cNvSpPr>
              <a:spLocks noChangeArrowheads="1"/>
            </p:cNvSpPr>
            <p:nvPr userDrawn="1"/>
          </p:nvSpPr>
          <p:spPr bwMode="auto">
            <a:xfrm rot="5400000">
              <a:off x="2432" y="807"/>
              <a:ext cx="77" cy="77"/>
            </a:xfrm>
            <a:prstGeom prst="rect">
              <a:avLst/>
            </a:prstGeom>
            <a:solidFill>
              <a:srgbClr val="A1C670"/>
            </a:solidFill>
            <a:ln w="9525" algn="ctr">
              <a:noFill/>
              <a:miter lim="800000"/>
              <a:headEnd/>
              <a:tailEnd/>
            </a:ln>
            <a:effectLst/>
          </p:spPr>
          <p:txBody>
            <a:bodyPr wrap="none" anchor="ctr"/>
            <a:lstStyle/>
            <a:p>
              <a:endParaRPr lang="en-US"/>
            </a:p>
          </p:txBody>
        </p:sp>
      </p:grpSp>
      <p:sp>
        <p:nvSpPr>
          <p:cNvPr id="22" name="Rectangle 62"/>
          <p:cNvSpPr>
            <a:spLocks noChangeArrowheads="1"/>
          </p:cNvSpPr>
          <p:nvPr/>
        </p:nvSpPr>
        <p:spPr bwMode="auto">
          <a:xfrm>
            <a:off x="163513" y="182563"/>
            <a:ext cx="4464050" cy="6488112"/>
          </a:xfrm>
          <a:prstGeom prst="rect">
            <a:avLst/>
          </a:prstGeom>
          <a:noFill/>
          <a:ln w="19050" algn="ctr">
            <a:solidFill>
              <a:schemeClr val="bg1"/>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1"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4707"/>
                                        </p:tgtEl>
                                        <p:attrNameLst>
                                          <p:attrName>style.visibility</p:attrName>
                                        </p:attrNameLst>
                                      </p:cBhvr>
                                      <p:to>
                                        <p:strVal val="visible"/>
                                      </p:to>
                                    </p:set>
                                    <p:animEffect transition="in" filter="fade">
                                      <p:cBhvr>
                                        <p:cTn id="7" dur="1000"/>
                                        <p:tgtEl>
                                          <p:spTgt spid="58470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84709">
                                            <p:txEl>
                                              <p:pRg st="0" end="0"/>
                                            </p:txEl>
                                          </p:spTgt>
                                        </p:tgtEl>
                                        <p:attrNameLst>
                                          <p:attrName>style.visibility</p:attrName>
                                        </p:attrNameLst>
                                      </p:cBhvr>
                                      <p:to>
                                        <p:strVal val="visible"/>
                                      </p:to>
                                    </p:set>
                                    <p:animEffect transition="in" filter="fade">
                                      <p:cBhvr>
                                        <p:cTn id="11" dur="1000"/>
                                        <p:tgtEl>
                                          <p:spTgt spid="58470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84709">
                                            <p:txEl>
                                              <p:pRg st="1" end="1"/>
                                            </p:txEl>
                                          </p:spTgt>
                                        </p:tgtEl>
                                        <p:attrNameLst>
                                          <p:attrName>style.visibility</p:attrName>
                                        </p:attrNameLst>
                                      </p:cBhvr>
                                      <p:to>
                                        <p:strVal val="visible"/>
                                      </p:to>
                                    </p:set>
                                    <p:animEffect transition="in" filter="fade">
                                      <p:cBhvr>
                                        <p:cTn id="15" dur="1000"/>
                                        <p:tgtEl>
                                          <p:spTgt spid="584709">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84709">
                                            <p:txEl>
                                              <p:pRg st="2" end="2"/>
                                            </p:txEl>
                                          </p:spTgt>
                                        </p:tgtEl>
                                        <p:attrNameLst>
                                          <p:attrName>style.visibility</p:attrName>
                                        </p:attrNameLst>
                                      </p:cBhvr>
                                      <p:to>
                                        <p:strVal val="visible"/>
                                      </p:to>
                                    </p:set>
                                    <p:animEffect transition="in" filter="fade">
                                      <p:cBhvr>
                                        <p:cTn id="19" dur="1000"/>
                                        <p:tgtEl>
                                          <p:spTgt spid="584709">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84709">
                                            <p:txEl>
                                              <p:pRg st="3" end="3"/>
                                            </p:txEl>
                                          </p:spTgt>
                                        </p:tgtEl>
                                        <p:attrNameLst>
                                          <p:attrName>style.visibility</p:attrName>
                                        </p:attrNameLst>
                                      </p:cBhvr>
                                      <p:to>
                                        <p:strVal val="visible"/>
                                      </p:to>
                                    </p:set>
                                    <p:animEffect transition="in" filter="fade">
                                      <p:cBhvr>
                                        <p:cTn id="23" dur="1000"/>
                                        <p:tgtEl>
                                          <p:spTgt spid="584709">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84709">
                                            <p:txEl>
                                              <p:pRg st="4" end="4"/>
                                            </p:txEl>
                                          </p:spTgt>
                                        </p:tgtEl>
                                        <p:attrNameLst>
                                          <p:attrName>style.visibility</p:attrName>
                                        </p:attrNameLst>
                                      </p:cBhvr>
                                      <p:to>
                                        <p:strVal val="visible"/>
                                      </p:to>
                                    </p:set>
                                    <p:animEffect transition="in" filter="fade">
                                      <p:cBhvr>
                                        <p:cTn id="27" dur="1000"/>
                                        <p:tgtEl>
                                          <p:spTgt spid="5847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p:bldP spid="584709" grpId="0" build="p">
        <p:tmplLst>
          <p:tmpl lvl="1">
            <p:tnLst>
              <p:par>
                <p:cTn presetID="10" presetClass="entr" presetSubtype="0" fill="hold" nodeType="afterEffect">
                  <p:stCondLst>
                    <p:cond delay="0"/>
                  </p:stCondLst>
                  <p:childTnLst>
                    <p:set>
                      <p:cBhvr>
                        <p:cTn dur="1" fill="hold">
                          <p:stCondLst>
                            <p:cond delay="0"/>
                          </p:stCondLst>
                        </p:cTn>
                        <p:tgtEl>
                          <p:spTgt spid="584709"/>
                        </p:tgtEl>
                        <p:attrNameLst>
                          <p:attrName>style.visibility</p:attrName>
                        </p:attrNameLst>
                      </p:cBhvr>
                      <p:to>
                        <p:strVal val="visible"/>
                      </p:to>
                    </p:set>
                    <p:animEffect transition="in" filter="fade">
                      <p:cBhvr>
                        <p:cTn dur="1000"/>
                        <p:tgtEl>
                          <p:spTgt spid="58470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584709"/>
                        </p:tgtEl>
                        <p:attrNameLst>
                          <p:attrName>style.visibility</p:attrName>
                        </p:attrNameLst>
                      </p:cBhvr>
                      <p:to>
                        <p:strVal val="visible"/>
                      </p:to>
                    </p:set>
                    <p:animEffect transition="in" filter="fade">
                      <p:cBhvr>
                        <p:cTn dur="1000"/>
                        <p:tgtEl>
                          <p:spTgt spid="58470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84709"/>
                        </p:tgtEl>
                        <p:attrNameLst>
                          <p:attrName>style.visibility</p:attrName>
                        </p:attrNameLst>
                      </p:cBhvr>
                      <p:to>
                        <p:strVal val="visible"/>
                      </p:to>
                    </p:set>
                    <p:animEffect transition="in" filter="fade">
                      <p:cBhvr>
                        <p:cTn dur="1000"/>
                        <p:tgtEl>
                          <p:spTgt spid="58470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584709"/>
                        </p:tgtEl>
                        <p:attrNameLst>
                          <p:attrName>style.visibility</p:attrName>
                        </p:attrNameLst>
                      </p:cBhvr>
                      <p:to>
                        <p:strVal val="visible"/>
                      </p:to>
                    </p:set>
                    <p:animEffect transition="in" filter="fade">
                      <p:cBhvr>
                        <p:cTn dur="1000"/>
                        <p:tgtEl>
                          <p:spTgt spid="58470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584709"/>
                        </p:tgtEl>
                        <p:attrNameLst>
                          <p:attrName>style.visibility</p:attrName>
                        </p:attrNameLst>
                      </p:cBhvr>
                      <p:to>
                        <p:strVal val="visible"/>
                      </p:to>
                    </p:set>
                    <p:animEffect transition="in" filter="fade">
                      <p:cBhvr>
                        <p:cTn dur="1000"/>
                        <p:tgtEl>
                          <p:spTgt spid="584709"/>
                        </p:tgtEl>
                      </p:cBhvr>
                    </p:animEffect>
                  </p:childTnLst>
                </p:cTn>
              </p:par>
            </p:tnLst>
          </p:tmpl>
        </p:tmplLst>
      </p:bldP>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230188" indent="-230188" algn="l" rtl="0" fontAlgn="base">
        <a:lnSpc>
          <a:spcPct val="125000"/>
        </a:lnSpc>
        <a:spcBef>
          <a:spcPct val="0"/>
        </a:spcBef>
        <a:spcAft>
          <a:spcPct val="0"/>
        </a:spcAft>
        <a:buFont typeface="Adobe Caslon Pro" pitchFamily="18" charset="0"/>
        <a:buChar char="–"/>
        <a:defRPr sz="2400">
          <a:solidFill>
            <a:schemeClr val="bg1"/>
          </a:solidFill>
          <a:latin typeface="+mn-lt"/>
          <a:ea typeface="+mn-ea"/>
          <a:cs typeface="+mn-cs"/>
        </a:defRPr>
      </a:lvl1pPr>
      <a:lvl2pPr marL="684213" indent="-280988" algn="l" rtl="0" fontAlgn="base">
        <a:lnSpc>
          <a:spcPct val="125000"/>
        </a:lnSpc>
        <a:spcBef>
          <a:spcPct val="0"/>
        </a:spcBef>
        <a:spcAft>
          <a:spcPct val="0"/>
        </a:spcAft>
        <a:buFont typeface="Adobe Caslon Pro" pitchFamily="18" charset="0"/>
        <a:buChar char="–"/>
        <a:defRPr sz="2400">
          <a:solidFill>
            <a:schemeClr val="bg1"/>
          </a:solidFill>
          <a:latin typeface="+mn-lt"/>
        </a:defRPr>
      </a:lvl2pPr>
      <a:lvl3pPr marL="10874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3pPr>
      <a:lvl4pPr marL="1539875" indent="-222250" algn="l" rtl="0" fontAlgn="base">
        <a:lnSpc>
          <a:spcPct val="125000"/>
        </a:lnSpc>
        <a:spcBef>
          <a:spcPct val="0"/>
        </a:spcBef>
        <a:spcAft>
          <a:spcPct val="0"/>
        </a:spcAft>
        <a:buFont typeface="Adobe Caslon Pro" pitchFamily="18" charset="0"/>
        <a:buChar char="–"/>
        <a:defRPr sz="2400">
          <a:solidFill>
            <a:schemeClr val="bg1"/>
          </a:solidFill>
          <a:latin typeface="+mn-lt"/>
        </a:defRPr>
      </a:lvl4pPr>
      <a:lvl5pPr marL="20018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5pPr>
      <a:lvl6pPr marL="24590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6pPr>
      <a:lvl7pPr marL="29162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7pPr>
      <a:lvl8pPr marL="33734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8pPr>
      <a:lvl9pPr marL="38306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7F3F98"/>
        </a:solidFill>
        <a:effectLst/>
      </p:bgPr>
    </p:bg>
    <p:spTree>
      <p:nvGrpSpPr>
        <p:cNvPr id="1" name=""/>
        <p:cNvGrpSpPr/>
        <p:nvPr/>
      </p:nvGrpSpPr>
      <p:grpSpPr>
        <a:xfrm>
          <a:off x="0" y="0"/>
          <a:ext cx="0" cy="0"/>
          <a:chOff x="0" y="0"/>
          <a:chExt cx="0" cy="0"/>
        </a:xfrm>
      </p:grpSpPr>
      <p:sp>
        <p:nvSpPr>
          <p:cNvPr id="589827" name="Rectangle 3"/>
          <p:cNvSpPr>
            <a:spLocks noGrp="1" noChangeArrowheads="1"/>
          </p:cNvSpPr>
          <p:nvPr>
            <p:ph type="title"/>
          </p:nvPr>
        </p:nvSpPr>
        <p:spPr bwMode="auto">
          <a:xfrm>
            <a:off x="4857750" y="303213"/>
            <a:ext cx="4046538" cy="1143000"/>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smtClean="0"/>
              <a:t>Click to edit</a:t>
            </a:r>
          </a:p>
        </p:txBody>
      </p:sp>
      <p:sp>
        <p:nvSpPr>
          <p:cNvPr id="589829" name="Rectangle 5"/>
          <p:cNvSpPr>
            <a:spLocks noGrp="1" noChangeArrowheads="1"/>
          </p:cNvSpPr>
          <p:nvPr>
            <p:ph type="body" idx="1"/>
          </p:nvPr>
        </p:nvSpPr>
        <p:spPr bwMode="auto">
          <a:xfrm>
            <a:off x="4857750" y="1893888"/>
            <a:ext cx="4046538" cy="3854450"/>
          </a:xfrm>
          <a:prstGeom prst="rect">
            <a:avLst/>
          </a:prstGeom>
          <a:noFill/>
          <a:ln w="9525">
            <a:noFill/>
            <a:miter lim="800000"/>
            <a:headEnd/>
            <a:tailEnd/>
          </a:ln>
          <a:effectLst/>
        </p:spPr>
        <p:txBody>
          <a:bodyPr vert="horz" wrap="square" lIns="182880" tIns="45720" rIns="18288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9830" name="Rectangle 6"/>
          <p:cNvSpPr>
            <a:spLocks noGrp="1" noChangeArrowheads="1"/>
          </p:cNvSpPr>
          <p:nvPr>
            <p:ph type="ftr" sz="quarter" idx="3"/>
          </p:nvPr>
        </p:nvSpPr>
        <p:spPr bwMode="auto">
          <a:xfrm>
            <a:off x="6008688"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chemeClr val="bg1"/>
                </a:solidFill>
                <a:latin typeface="+mj-lt"/>
              </a:defRPr>
            </a:lvl1pPr>
          </a:lstStyle>
          <a:p>
            <a:r>
              <a:rPr lang="en-US"/>
              <a:t>California Child Care Resource &amp; Referral Network</a:t>
            </a:r>
          </a:p>
        </p:txBody>
      </p:sp>
      <p:grpSp>
        <p:nvGrpSpPr>
          <p:cNvPr id="589831" name="Group 7"/>
          <p:cNvGrpSpPr>
            <a:grpSpLocks/>
          </p:cNvGrpSpPr>
          <p:nvPr/>
        </p:nvGrpSpPr>
        <p:grpSpPr bwMode="auto">
          <a:xfrm>
            <a:off x="5045075" y="1446213"/>
            <a:ext cx="3671888" cy="122237"/>
            <a:chOff x="196" y="807"/>
            <a:chExt cx="2313" cy="77"/>
          </a:xfrm>
        </p:grpSpPr>
        <p:sp>
          <p:nvSpPr>
            <p:cNvPr id="589832" name="Rectangle 8"/>
            <p:cNvSpPr>
              <a:spLocks noChangeArrowheads="1"/>
            </p:cNvSpPr>
            <p:nvPr userDrawn="1"/>
          </p:nvSpPr>
          <p:spPr bwMode="auto">
            <a:xfrm rot="5400000">
              <a:off x="196"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33" name="Rectangle 9"/>
            <p:cNvSpPr>
              <a:spLocks noChangeArrowheads="1"/>
            </p:cNvSpPr>
            <p:nvPr userDrawn="1"/>
          </p:nvSpPr>
          <p:spPr bwMode="auto">
            <a:xfrm rot="5400000">
              <a:off x="368"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34" name="Rectangle 10"/>
            <p:cNvSpPr>
              <a:spLocks noChangeArrowheads="1"/>
            </p:cNvSpPr>
            <p:nvPr userDrawn="1"/>
          </p:nvSpPr>
          <p:spPr bwMode="auto">
            <a:xfrm rot="5400000">
              <a:off x="540"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35" name="Rectangle 11"/>
            <p:cNvSpPr>
              <a:spLocks noChangeArrowheads="1"/>
            </p:cNvSpPr>
            <p:nvPr userDrawn="1"/>
          </p:nvSpPr>
          <p:spPr bwMode="auto">
            <a:xfrm rot="5400000">
              <a:off x="712"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36" name="Rectangle 12"/>
            <p:cNvSpPr>
              <a:spLocks noChangeArrowheads="1"/>
            </p:cNvSpPr>
            <p:nvPr userDrawn="1"/>
          </p:nvSpPr>
          <p:spPr bwMode="auto">
            <a:xfrm rot="5400000">
              <a:off x="884"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37" name="Rectangle 13"/>
            <p:cNvSpPr>
              <a:spLocks noChangeArrowheads="1"/>
            </p:cNvSpPr>
            <p:nvPr userDrawn="1"/>
          </p:nvSpPr>
          <p:spPr bwMode="auto">
            <a:xfrm rot="5400000">
              <a:off x="1056"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38" name="Rectangle 14"/>
            <p:cNvSpPr>
              <a:spLocks noChangeArrowheads="1"/>
            </p:cNvSpPr>
            <p:nvPr userDrawn="1"/>
          </p:nvSpPr>
          <p:spPr bwMode="auto">
            <a:xfrm rot="5400000">
              <a:off x="1228"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39" name="Rectangle 15"/>
            <p:cNvSpPr>
              <a:spLocks noChangeArrowheads="1"/>
            </p:cNvSpPr>
            <p:nvPr userDrawn="1"/>
          </p:nvSpPr>
          <p:spPr bwMode="auto">
            <a:xfrm rot="5400000">
              <a:off x="1400"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40" name="Rectangle 16"/>
            <p:cNvSpPr>
              <a:spLocks noChangeArrowheads="1"/>
            </p:cNvSpPr>
            <p:nvPr userDrawn="1"/>
          </p:nvSpPr>
          <p:spPr bwMode="auto">
            <a:xfrm rot="5400000">
              <a:off x="1572"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41" name="Rectangle 17"/>
            <p:cNvSpPr>
              <a:spLocks noChangeArrowheads="1"/>
            </p:cNvSpPr>
            <p:nvPr userDrawn="1"/>
          </p:nvSpPr>
          <p:spPr bwMode="auto">
            <a:xfrm rot="5400000">
              <a:off x="1744"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42" name="Rectangle 18"/>
            <p:cNvSpPr>
              <a:spLocks noChangeArrowheads="1"/>
            </p:cNvSpPr>
            <p:nvPr userDrawn="1"/>
          </p:nvSpPr>
          <p:spPr bwMode="auto">
            <a:xfrm rot="5400000">
              <a:off x="1916"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43" name="Rectangle 19"/>
            <p:cNvSpPr>
              <a:spLocks noChangeArrowheads="1"/>
            </p:cNvSpPr>
            <p:nvPr userDrawn="1"/>
          </p:nvSpPr>
          <p:spPr bwMode="auto">
            <a:xfrm rot="5400000">
              <a:off x="2088"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44" name="Rectangle 20"/>
            <p:cNvSpPr>
              <a:spLocks noChangeArrowheads="1"/>
            </p:cNvSpPr>
            <p:nvPr userDrawn="1"/>
          </p:nvSpPr>
          <p:spPr bwMode="auto">
            <a:xfrm rot="5400000">
              <a:off x="2260" y="80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589845" name="Rectangle 21"/>
            <p:cNvSpPr>
              <a:spLocks noChangeArrowheads="1"/>
            </p:cNvSpPr>
            <p:nvPr userDrawn="1"/>
          </p:nvSpPr>
          <p:spPr bwMode="auto">
            <a:xfrm rot="5400000">
              <a:off x="2432" y="807"/>
              <a:ext cx="77" cy="77"/>
            </a:xfrm>
            <a:prstGeom prst="rect">
              <a:avLst/>
            </a:prstGeom>
            <a:solidFill>
              <a:srgbClr val="A768C0"/>
            </a:solidFill>
            <a:ln w="9525" algn="ctr">
              <a:noFill/>
              <a:miter lim="800000"/>
              <a:headEnd/>
              <a:tailEnd/>
            </a:ln>
            <a:effectLst/>
          </p:spPr>
          <p:txBody>
            <a:bodyPr wrap="none" anchor="ctr"/>
            <a:lstStyle/>
            <a:p>
              <a:endParaRPr lang="en-US"/>
            </a:p>
          </p:txBody>
        </p:sp>
      </p:grpSp>
      <p:sp>
        <p:nvSpPr>
          <p:cNvPr id="22" name="Rectangle 62"/>
          <p:cNvSpPr>
            <a:spLocks noChangeArrowheads="1"/>
          </p:cNvSpPr>
          <p:nvPr/>
        </p:nvSpPr>
        <p:spPr bwMode="auto">
          <a:xfrm>
            <a:off x="163513" y="182563"/>
            <a:ext cx="4464050" cy="6488112"/>
          </a:xfrm>
          <a:prstGeom prst="rect">
            <a:avLst/>
          </a:prstGeom>
          <a:noFill/>
          <a:ln w="19050" algn="ctr">
            <a:solidFill>
              <a:schemeClr val="bg1"/>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82"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9827"/>
                                        </p:tgtEl>
                                        <p:attrNameLst>
                                          <p:attrName>style.visibility</p:attrName>
                                        </p:attrNameLst>
                                      </p:cBhvr>
                                      <p:to>
                                        <p:strVal val="visible"/>
                                      </p:to>
                                    </p:set>
                                    <p:animEffect transition="in" filter="fade">
                                      <p:cBhvr>
                                        <p:cTn id="7" dur="1000"/>
                                        <p:tgtEl>
                                          <p:spTgt spid="5898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89829">
                                            <p:txEl>
                                              <p:pRg st="0" end="0"/>
                                            </p:txEl>
                                          </p:spTgt>
                                        </p:tgtEl>
                                        <p:attrNameLst>
                                          <p:attrName>style.visibility</p:attrName>
                                        </p:attrNameLst>
                                      </p:cBhvr>
                                      <p:to>
                                        <p:strVal val="visible"/>
                                      </p:to>
                                    </p:set>
                                    <p:animEffect transition="in" filter="fade">
                                      <p:cBhvr>
                                        <p:cTn id="11" dur="1000"/>
                                        <p:tgtEl>
                                          <p:spTgt spid="58982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89829">
                                            <p:txEl>
                                              <p:pRg st="1" end="1"/>
                                            </p:txEl>
                                          </p:spTgt>
                                        </p:tgtEl>
                                        <p:attrNameLst>
                                          <p:attrName>style.visibility</p:attrName>
                                        </p:attrNameLst>
                                      </p:cBhvr>
                                      <p:to>
                                        <p:strVal val="visible"/>
                                      </p:to>
                                    </p:set>
                                    <p:animEffect transition="in" filter="fade">
                                      <p:cBhvr>
                                        <p:cTn id="15" dur="1000"/>
                                        <p:tgtEl>
                                          <p:spTgt spid="589829">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89829">
                                            <p:txEl>
                                              <p:pRg st="2" end="2"/>
                                            </p:txEl>
                                          </p:spTgt>
                                        </p:tgtEl>
                                        <p:attrNameLst>
                                          <p:attrName>style.visibility</p:attrName>
                                        </p:attrNameLst>
                                      </p:cBhvr>
                                      <p:to>
                                        <p:strVal val="visible"/>
                                      </p:to>
                                    </p:set>
                                    <p:animEffect transition="in" filter="fade">
                                      <p:cBhvr>
                                        <p:cTn id="19" dur="1000"/>
                                        <p:tgtEl>
                                          <p:spTgt spid="589829">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89829">
                                            <p:txEl>
                                              <p:pRg st="3" end="3"/>
                                            </p:txEl>
                                          </p:spTgt>
                                        </p:tgtEl>
                                        <p:attrNameLst>
                                          <p:attrName>style.visibility</p:attrName>
                                        </p:attrNameLst>
                                      </p:cBhvr>
                                      <p:to>
                                        <p:strVal val="visible"/>
                                      </p:to>
                                    </p:set>
                                    <p:animEffect transition="in" filter="fade">
                                      <p:cBhvr>
                                        <p:cTn id="23" dur="1000"/>
                                        <p:tgtEl>
                                          <p:spTgt spid="589829">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89829">
                                            <p:txEl>
                                              <p:pRg st="4" end="4"/>
                                            </p:txEl>
                                          </p:spTgt>
                                        </p:tgtEl>
                                        <p:attrNameLst>
                                          <p:attrName>style.visibility</p:attrName>
                                        </p:attrNameLst>
                                      </p:cBhvr>
                                      <p:to>
                                        <p:strVal val="visible"/>
                                      </p:to>
                                    </p:set>
                                    <p:animEffect transition="in" filter="fade">
                                      <p:cBhvr>
                                        <p:cTn id="27" dur="1000"/>
                                        <p:tgtEl>
                                          <p:spTgt spid="5898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p:bldP spid="589829" grpId="0" build="p">
        <p:tmplLst>
          <p:tmpl lvl="1">
            <p:tnLst>
              <p:par>
                <p:cTn presetID="10" presetClass="entr" presetSubtype="0" fill="hold" nodeType="afterEffect">
                  <p:stCondLst>
                    <p:cond delay="0"/>
                  </p:stCondLst>
                  <p:childTnLst>
                    <p:set>
                      <p:cBhvr>
                        <p:cTn dur="1" fill="hold">
                          <p:stCondLst>
                            <p:cond delay="0"/>
                          </p:stCondLst>
                        </p:cTn>
                        <p:tgtEl>
                          <p:spTgt spid="589829"/>
                        </p:tgtEl>
                        <p:attrNameLst>
                          <p:attrName>style.visibility</p:attrName>
                        </p:attrNameLst>
                      </p:cBhvr>
                      <p:to>
                        <p:strVal val="visible"/>
                      </p:to>
                    </p:set>
                    <p:animEffect transition="in" filter="fade">
                      <p:cBhvr>
                        <p:cTn dur="1000"/>
                        <p:tgtEl>
                          <p:spTgt spid="58982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589829"/>
                        </p:tgtEl>
                        <p:attrNameLst>
                          <p:attrName>style.visibility</p:attrName>
                        </p:attrNameLst>
                      </p:cBhvr>
                      <p:to>
                        <p:strVal val="visible"/>
                      </p:to>
                    </p:set>
                    <p:animEffect transition="in" filter="fade">
                      <p:cBhvr>
                        <p:cTn dur="1000"/>
                        <p:tgtEl>
                          <p:spTgt spid="58982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89829"/>
                        </p:tgtEl>
                        <p:attrNameLst>
                          <p:attrName>style.visibility</p:attrName>
                        </p:attrNameLst>
                      </p:cBhvr>
                      <p:to>
                        <p:strVal val="visible"/>
                      </p:to>
                    </p:set>
                    <p:animEffect transition="in" filter="fade">
                      <p:cBhvr>
                        <p:cTn dur="1000"/>
                        <p:tgtEl>
                          <p:spTgt spid="58982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589829"/>
                        </p:tgtEl>
                        <p:attrNameLst>
                          <p:attrName>style.visibility</p:attrName>
                        </p:attrNameLst>
                      </p:cBhvr>
                      <p:to>
                        <p:strVal val="visible"/>
                      </p:to>
                    </p:set>
                    <p:animEffect transition="in" filter="fade">
                      <p:cBhvr>
                        <p:cTn dur="1000"/>
                        <p:tgtEl>
                          <p:spTgt spid="58982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589829"/>
                        </p:tgtEl>
                        <p:attrNameLst>
                          <p:attrName>style.visibility</p:attrName>
                        </p:attrNameLst>
                      </p:cBhvr>
                      <p:to>
                        <p:strVal val="visible"/>
                      </p:to>
                    </p:set>
                    <p:animEffect transition="in" filter="fade">
                      <p:cBhvr>
                        <p:cTn dur="1000"/>
                        <p:tgtEl>
                          <p:spTgt spid="589829"/>
                        </p:tgtEl>
                      </p:cBhvr>
                    </p:animEffect>
                  </p:childTnLst>
                </p:cTn>
              </p:par>
            </p:tnLst>
          </p:tmpl>
        </p:tmplLst>
      </p:bldP>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230188" indent="-230188" algn="l" rtl="0" fontAlgn="base">
        <a:lnSpc>
          <a:spcPct val="125000"/>
        </a:lnSpc>
        <a:spcBef>
          <a:spcPct val="0"/>
        </a:spcBef>
        <a:spcAft>
          <a:spcPct val="0"/>
        </a:spcAft>
        <a:buFont typeface="Adobe Caslon Pro" pitchFamily="18" charset="0"/>
        <a:buChar char="–"/>
        <a:defRPr sz="2400">
          <a:solidFill>
            <a:schemeClr val="bg1"/>
          </a:solidFill>
          <a:latin typeface="+mn-lt"/>
          <a:ea typeface="+mn-ea"/>
          <a:cs typeface="+mn-cs"/>
        </a:defRPr>
      </a:lvl1pPr>
      <a:lvl2pPr marL="684213" indent="-280988" algn="l" rtl="0" fontAlgn="base">
        <a:lnSpc>
          <a:spcPct val="125000"/>
        </a:lnSpc>
        <a:spcBef>
          <a:spcPct val="0"/>
        </a:spcBef>
        <a:spcAft>
          <a:spcPct val="0"/>
        </a:spcAft>
        <a:buFont typeface="Adobe Caslon Pro" pitchFamily="18" charset="0"/>
        <a:buChar char="–"/>
        <a:defRPr sz="2400">
          <a:solidFill>
            <a:schemeClr val="bg1"/>
          </a:solidFill>
          <a:latin typeface="+mn-lt"/>
        </a:defRPr>
      </a:lvl2pPr>
      <a:lvl3pPr marL="10874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3pPr>
      <a:lvl4pPr marL="1539875" indent="-222250" algn="l" rtl="0" fontAlgn="base">
        <a:lnSpc>
          <a:spcPct val="125000"/>
        </a:lnSpc>
        <a:spcBef>
          <a:spcPct val="0"/>
        </a:spcBef>
        <a:spcAft>
          <a:spcPct val="0"/>
        </a:spcAft>
        <a:buFont typeface="Adobe Caslon Pro" pitchFamily="18" charset="0"/>
        <a:buChar char="–"/>
        <a:defRPr sz="2400">
          <a:solidFill>
            <a:schemeClr val="bg1"/>
          </a:solidFill>
          <a:latin typeface="+mn-lt"/>
        </a:defRPr>
      </a:lvl4pPr>
      <a:lvl5pPr marL="20018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5pPr>
      <a:lvl6pPr marL="24590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6pPr>
      <a:lvl7pPr marL="29162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7pPr>
      <a:lvl8pPr marL="33734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8pPr>
      <a:lvl9pPr marL="38306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6531"/>
        </a:solidFill>
        <a:effectLst/>
      </p:bgPr>
    </p:bg>
    <p:spTree>
      <p:nvGrpSpPr>
        <p:cNvPr id="1" name=""/>
        <p:cNvGrpSpPr/>
        <p:nvPr/>
      </p:nvGrpSpPr>
      <p:grpSpPr>
        <a:xfrm>
          <a:off x="0" y="0"/>
          <a:ext cx="0" cy="0"/>
          <a:chOff x="0" y="0"/>
          <a:chExt cx="0" cy="0"/>
        </a:xfrm>
      </p:grpSpPr>
      <p:grpSp>
        <p:nvGrpSpPr>
          <p:cNvPr id="249877" name="Group 21"/>
          <p:cNvGrpSpPr>
            <a:grpSpLocks/>
          </p:cNvGrpSpPr>
          <p:nvPr/>
        </p:nvGrpSpPr>
        <p:grpSpPr bwMode="auto">
          <a:xfrm>
            <a:off x="311150" y="1281113"/>
            <a:ext cx="3671888" cy="574675"/>
            <a:chOff x="3236" y="807"/>
            <a:chExt cx="2313" cy="362"/>
          </a:xfrm>
        </p:grpSpPr>
        <p:grpSp>
          <p:nvGrpSpPr>
            <p:cNvPr id="249878" name="Group 22"/>
            <p:cNvGrpSpPr>
              <a:grpSpLocks/>
            </p:cNvGrpSpPr>
            <p:nvPr/>
          </p:nvGrpSpPr>
          <p:grpSpPr bwMode="auto">
            <a:xfrm rot="5400000">
              <a:off x="3094" y="949"/>
              <a:ext cx="362" cy="77"/>
              <a:chOff x="4899" y="4167"/>
              <a:chExt cx="362" cy="77"/>
            </a:xfrm>
          </p:grpSpPr>
          <p:sp>
            <p:nvSpPr>
              <p:cNvPr id="249879" name="Rectangle 23"/>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80" name="Rectangle 24"/>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81" name="Rectangle 25"/>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882" name="Group 26"/>
            <p:cNvGrpSpPr>
              <a:grpSpLocks/>
            </p:cNvGrpSpPr>
            <p:nvPr userDrawn="1"/>
          </p:nvGrpSpPr>
          <p:grpSpPr bwMode="auto">
            <a:xfrm rot="5400000">
              <a:off x="3266" y="949"/>
              <a:ext cx="362" cy="77"/>
              <a:chOff x="4899" y="4167"/>
              <a:chExt cx="362" cy="77"/>
            </a:xfrm>
          </p:grpSpPr>
          <p:sp>
            <p:nvSpPr>
              <p:cNvPr id="249883" name="Rectangle 27"/>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84" name="Rectangle 28"/>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85" name="Rectangle 29"/>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886" name="Group 30"/>
            <p:cNvGrpSpPr>
              <a:grpSpLocks/>
            </p:cNvGrpSpPr>
            <p:nvPr userDrawn="1"/>
          </p:nvGrpSpPr>
          <p:grpSpPr bwMode="auto">
            <a:xfrm rot="5400000">
              <a:off x="3438" y="949"/>
              <a:ext cx="362" cy="77"/>
              <a:chOff x="4899" y="4167"/>
              <a:chExt cx="362" cy="77"/>
            </a:xfrm>
          </p:grpSpPr>
          <p:sp>
            <p:nvSpPr>
              <p:cNvPr id="249887" name="Rectangle 31"/>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88" name="Rectangle 32"/>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89" name="Rectangle 33"/>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890" name="Group 34"/>
            <p:cNvGrpSpPr>
              <a:grpSpLocks/>
            </p:cNvGrpSpPr>
            <p:nvPr userDrawn="1"/>
          </p:nvGrpSpPr>
          <p:grpSpPr bwMode="auto">
            <a:xfrm rot="5400000">
              <a:off x="3610" y="949"/>
              <a:ext cx="362" cy="77"/>
              <a:chOff x="4899" y="4167"/>
              <a:chExt cx="362" cy="77"/>
            </a:xfrm>
          </p:grpSpPr>
          <p:sp>
            <p:nvSpPr>
              <p:cNvPr id="249891" name="Rectangle 35"/>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92" name="Rectangle 36"/>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93" name="Rectangle 37"/>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894" name="Group 38"/>
            <p:cNvGrpSpPr>
              <a:grpSpLocks/>
            </p:cNvGrpSpPr>
            <p:nvPr userDrawn="1"/>
          </p:nvGrpSpPr>
          <p:grpSpPr bwMode="auto">
            <a:xfrm rot="5400000">
              <a:off x="3782" y="949"/>
              <a:ext cx="362" cy="77"/>
              <a:chOff x="4899" y="4167"/>
              <a:chExt cx="362" cy="77"/>
            </a:xfrm>
          </p:grpSpPr>
          <p:sp>
            <p:nvSpPr>
              <p:cNvPr id="249895" name="Rectangle 39"/>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96" name="Rectangle 40"/>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897" name="Rectangle 41"/>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898" name="Group 42"/>
            <p:cNvGrpSpPr>
              <a:grpSpLocks/>
            </p:cNvGrpSpPr>
            <p:nvPr userDrawn="1"/>
          </p:nvGrpSpPr>
          <p:grpSpPr bwMode="auto">
            <a:xfrm rot="5400000">
              <a:off x="3954" y="949"/>
              <a:ext cx="362" cy="77"/>
              <a:chOff x="4899" y="4167"/>
              <a:chExt cx="362" cy="77"/>
            </a:xfrm>
          </p:grpSpPr>
          <p:sp>
            <p:nvSpPr>
              <p:cNvPr id="249899" name="Rectangle 43"/>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00" name="Rectangle 44"/>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01" name="Rectangle 45"/>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02" name="Group 46"/>
            <p:cNvGrpSpPr>
              <a:grpSpLocks/>
            </p:cNvGrpSpPr>
            <p:nvPr userDrawn="1"/>
          </p:nvGrpSpPr>
          <p:grpSpPr bwMode="auto">
            <a:xfrm rot="5400000">
              <a:off x="4126" y="949"/>
              <a:ext cx="362" cy="77"/>
              <a:chOff x="4899" y="4167"/>
              <a:chExt cx="362" cy="77"/>
            </a:xfrm>
          </p:grpSpPr>
          <p:sp>
            <p:nvSpPr>
              <p:cNvPr id="249903" name="Rectangle 47"/>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04" name="Rectangle 48"/>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05" name="Rectangle 49"/>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06" name="Group 50"/>
            <p:cNvGrpSpPr>
              <a:grpSpLocks/>
            </p:cNvGrpSpPr>
            <p:nvPr userDrawn="1"/>
          </p:nvGrpSpPr>
          <p:grpSpPr bwMode="auto">
            <a:xfrm rot="5400000">
              <a:off x="4298" y="949"/>
              <a:ext cx="362" cy="77"/>
              <a:chOff x="4899" y="4167"/>
              <a:chExt cx="362" cy="77"/>
            </a:xfrm>
          </p:grpSpPr>
          <p:sp>
            <p:nvSpPr>
              <p:cNvPr id="249907" name="Rectangle 51"/>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08" name="Rectangle 52"/>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09" name="Rectangle 53"/>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10" name="Group 54"/>
            <p:cNvGrpSpPr>
              <a:grpSpLocks/>
            </p:cNvGrpSpPr>
            <p:nvPr userDrawn="1"/>
          </p:nvGrpSpPr>
          <p:grpSpPr bwMode="auto">
            <a:xfrm rot="5400000">
              <a:off x="4470" y="949"/>
              <a:ext cx="362" cy="77"/>
              <a:chOff x="4899" y="4167"/>
              <a:chExt cx="362" cy="77"/>
            </a:xfrm>
          </p:grpSpPr>
          <p:sp>
            <p:nvSpPr>
              <p:cNvPr id="249911" name="Rectangle 55"/>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12" name="Rectangle 56"/>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13" name="Rectangle 57"/>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14" name="Group 58"/>
            <p:cNvGrpSpPr>
              <a:grpSpLocks/>
            </p:cNvGrpSpPr>
            <p:nvPr userDrawn="1"/>
          </p:nvGrpSpPr>
          <p:grpSpPr bwMode="auto">
            <a:xfrm rot="5400000">
              <a:off x="4642" y="949"/>
              <a:ext cx="362" cy="77"/>
              <a:chOff x="4899" y="4167"/>
              <a:chExt cx="362" cy="77"/>
            </a:xfrm>
          </p:grpSpPr>
          <p:sp>
            <p:nvSpPr>
              <p:cNvPr id="249915" name="Rectangle 59"/>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16" name="Rectangle 60"/>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17" name="Rectangle 61"/>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18" name="Group 62"/>
            <p:cNvGrpSpPr>
              <a:grpSpLocks/>
            </p:cNvGrpSpPr>
            <p:nvPr userDrawn="1"/>
          </p:nvGrpSpPr>
          <p:grpSpPr bwMode="auto">
            <a:xfrm rot="5400000">
              <a:off x="4814" y="949"/>
              <a:ext cx="362" cy="77"/>
              <a:chOff x="4899" y="4167"/>
              <a:chExt cx="362" cy="77"/>
            </a:xfrm>
          </p:grpSpPr>
          <p:sp>
            <p:nvSpPr>
              <p:cNvPr id="249919" name="Rectangle 63"/>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20" name="Rectangle 64"/>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21" name="Rectangle 65"/>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22" name="Group 66"/>
            <p:cNvGrpSpPr>
              <a:grpSpLocks/>
            </p:cNvGrpSpPr>
            <p:nvPr userDrawn="1"/>
          </p:nvGrpSpPr>
          <p:grpSpPr bwMode="auto">
            <a:xfrm rot="5400000">
              <a:off x="4986" y="949"/>
              <a:ext cx="362" cy="77"/>
              <a:chOff x="4899" y="4167"/>
              <a:chExt cx="362" cy="77"/>
            </a:xfrm>
          </p:grpSpPr>
          <p:sp>
            <p:nvSpPr>
              <p:cNvPr id="249923" name="Rectangle 67"/>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24" name="Rectangle 68"/>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25" name="Rectangle 69"/>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26" name="Group 70"/>
            <p:cNvGrpSpPr>
              <a:grpSpLocks/>
            </p:cNvGrpSpPr>
            <p:nvPr userDrawn="1"/>
          </p:nvGrpSpPr>
          <p:grpSpPr bwMode="auto">
            <a:xfrm rot="5400000">
              <a:off x="5158" y="949"/>
              <a:ext cx="362" cy="77"/>
              <a:chOff x="4899" y="4167"/>
              <a:chExt cx="362" cy="77"/>
            </a:xfrm>
          </p:grpSpPr>
          <p:sp>
            <p:nvSpPr>
              <p:cNvPr id="249927" name="Rectangle 71"/>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28" name="Rectangle 72"/>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29" name="Rectangle 73"/>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nvGrpSpPr>
            <p:cNvPr id="249930" name="Group 74"/>
            <p:cNvGrpSpPr>
              <a:grpSpLocks/>
            </p:cNvGrpSpPr>
            <p:nvPr userDrawn="1"/>
          </p:nvGrpSpPr>
          <p:grpSpPr bwMode="auto">
            <a:xfrm rot="5400000">
              <a:off x="5330" y="949"/>
              <a:ext cx="362" cy="77"/>
              <a:chOff x="4899" y="4167"/>
              <a:chExt cx="362" cy="77"/>
            </a:xfrm>
          </p:grpSpPr>
          <p:sp>
            <p:nvSpPr>
              <p:cNvPr id="249931" name="Rectangle 75"/>
              <p:cNvSpPr>
                <a:spLocks noChangeArrowheads="1"/>
              </p:cNvSpPr>
              <p:nvPr userDrawn="1"/>
            </p:nvSpPr>
            <p:spPr bwMode="auto">
              <a:xfrm>
                <a:off x="4899"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32" name="Rectangle 76"/>
              <p:cNvSpPr>
                <a:spLocks noChangeArrowheads="1"/>
              </p:cNvSpPr>
              <p:nvPr userDrawn="1"/>
            </p:nvSpPr>
            <p:spPr bwMode="auto">
              <a:xfrm>
                <a:off x="5041" y="4167"/>
                <a:ext cx="77" cy="77"/>
              </a:xfrm>
              <a:prstGeom prst="rect">
                <a:avLst/>
              </a:prstGeom>
              <a:solidFill>
                <a:srgbClr val="F79D7D"/>
              </a:solidFill>
              <a:ln w="9525" algn="ctr">
                <a:noFill/>
                <a:miter lim="800000"/>
                <a:headEnd/>
                <a:tailEnd/>
              </a:ln>
              <a:effectLst/>
            </p:spPr>
            <p:txBody>
              <a:bodyPr wrap="none" anchor="ctr"/>
              <a:lstStyle/>
              <a:p>
                <a:endParaRPr lang="en-US"/>
              </a:p>
            </p:txBody>
          </p:sp>
          <p:sp>
            <p:nvSpPr>
              <p:cNvPr id="249933" name="Rectangle 77"/>
              <p:cNvSpPr>
                <a:spLocks noChangeArrowheads="1"/>
              </p:cNvSpPr>
              <p:nvPr userDrawn="1"/>
            </p:nvSpPr>
            <p:spPr bwMode="auto">
              <a:xfrm>
                <a:off x="5184" y="4167"/>
                <a:ext cx="77" cy="77"/>
              </a:xfrm>
              <a:prstGeom prst="rect">
                <a:avLst/>
              </a:prstGeom>
              <a:solidFill>
                <a:srgbClr val="F79D7D"/>
              </a:solidFill>
              <a:ln w="9525" algn="ctr">
                <a:noFill/>
                <a:miter lim="800000"/>
                <a:headEnd/>
                <a:tailEnd/>
              </a:ln>
              <a:effectLst/>
            </p:spPr>
            <p:txBody>
              <a:bodyPr wrap="none" anchor="ctr"/>
              <a:lstStyle/>
              <a:p>
                <a:endParaRPr lang="en-US"/>
              </a:p>
            </p:txBody>
          </p:sp>
        </p:grpSp>
      </p:grpSp>
      <p:sp>
        <p:nvSpPr>
          <p:cNvPr id="249936" name="Rectangle 80"/>
          <p:cNvSpPr>
            <a:spLocks noGrp="1" noChangeArrowheads="1"/>
          </p:cNvSpPr>
          <p:nvPr>
            <p:ph type="title"/>
          </p:nvPr>
        </p:nvSpPr>
        <p:spPr bwMode="auto">
          <a:xfrm>
            <a:off x="123825" y="2257425"/>
            <a:ext cx="4046538" cy="1143000"/>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dirty="0" smtClean="0"/>
              <a:t>Click to edit Master title style</a:t>
            </a:r>
          </a:p>
        </p:txBody>
      </p:sp>
      <p:sp>
        <p:nvSpPr>
          <p:cNvPr id="249939" name="Rectangle 83"/>
          <p:cNvSpPr>
            <a:spLocks noGrp="1" noChangeArrowheads="1"/>
          </p:cNvSpPr>
          <p:nvPr>
            <p:ph type="body" idx="1"/>
          </p:nvPr>
        </p:nvSpPr>
        <p:spPr bwMode="auto">
          <a:xfrm>
            <a:off x="123825" y="3698875"/>
            <a:ext cx="4046538" cy="2427288"/>
          </a:xfrm>
          <a:prstGeom prst="rect">
            <a:avLst/>
          </a:prstGeom>
          <a:noFill/>
          <a:ln w="9525">
            <a:noFill/>
            <a:miter lim="800000"/>
            <a:headEnd/>
            <a:tailEnd/>
          </a:ln>
          <a:effectLst/>
        </p:spPr>
        <p:txBody>
          <a:bodyPr vert="horz" wrap="square" lIns="182880" tIns="45720" rIns="182880" bIns="45720" numCol="1" anchor="t" anchorCtr="0" compatLnSpc="1">
            <a:prstTxWarp prst="textNoShape">
              <a:avLst/>
            </a:prstTxWarp>
          </a:bodyPr>
          <a:lstStyle/>
          <a:p>
            <a:pPr lvl="0"/>
            <a:r>
              <a:rPr lang="en-US" dirty="0" smtClean="0"/>
              <a:t>– Click to edit Master text styles</a:t>
            </a:r>
          </a:p>
        </p:txBody>
      </p:sp>
      <p:sp>
        <p:nvSpPr>
          <p:cNvPr id="249940" name="Rectangle 84"/>
          <p:cNvSpPr>
            <a:spLocks noGrp="1" noChangeArrowheads="1"/>
          </p:cNvSpPr>
          <p:nvPr>
            <p:ph type="ftr" sz="quarter" idx="3"/>
          </p:nvPr>
        </p:nvSpPr>
        <p:spPr bwMode="auto">
          <a:xfrm>
            <a:off x="123825"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a:solidFill>
                  <a:schemeClr val="bg1"/>
                </a:solidFill>
                <a:latin typeface="Myriad Pro" pitchFamily="34" charset="0"/>
              </a:defRPr>
            </a:lvl1pPr>
          </a:lstStyle>
          <a:p>
            <a:r>
              <a:rPr lang="en-US"/>
              <a:t>California Child Care Resource &amp; Referral Network</a:t>
            </a:r>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9936"/>
                                        </p:tgtEl>
                                        <p:attrNameLst>
                                          <p:attrName>style.visibility</p:attrName>
                                        </p:attrNameLst>
                                      </p:cBhvr>
                                      <p:to>
                                        <p:strVal val="visible"/>
                                      </p:to>
                                    </p:set>
                                    <p:animEffect transition="in" filter="fade">
                                      <p:cBhvr>
                                        <p:cTn id="7" dur="1000"/>
                                        <p:tgtEl>
                                          <p:spTgt spid="2499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9939">
                                            <p:txEl>
                                              <p:pRg st="0" end="0"/>
                                            </p:txEl>
                                          </p:spTgt>
                                        </p:tgtEl>
                                        <p:attrNameLst>
                                          <p:attrName>style.visibility</p:attrName>
                                        </p:attrNameLst>
                                      </p:cBhvr>
                                      <p:to>
                                        <p:strVal val="visible"/>
                                      </p:to>
                                    </p:set>
                                    <p:animEffect transition="in" filter="fade">
                                      <p:cBhvr>
                                        <p:cTn id="11" dur="1000"/>
                                        <p:tgtEl>
                                          <p:spTgt spid="24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36" grpId="0"/>
      <p:bldP spid="249939" grpId="0" build="p">
        <p:tmplLst>
          <p:tmpl lvl="1">
            <p:tnLst>
              <p:par>
                <p:cTn presetID="10" presetClass="entr" presetSubtype="0" fill="hold" nodeType="afterEffect">
                  <p:stCondLst>
                    <p:cond delay="0"/>
                  </p:stCondLst>
                  <p:childTnLst>
                    <p:set>
                      <p:cBhvr>
                        <p:cTn dur="1" fill="hold">
                          <p:stCondLst>
                            <p:cond delay="0"/>
                          </p:stCondLst>
                        </p:cTn>
                        <p:tgtEl>
                          <p:spTgt spid="249939"/>
                        </p:tgtEl>
                        <p:attrNameLst>
                          <p:attrName>style.visibility</p:attrName>
                        </p:attrNameLst>
                      </p:cBhvr>
                      <p:to>
                        <p:strVal val="visible"/>
                      </p:to>
                    </p:set>
                    <p:animEffect transition="in" filter="fade">
                      <p:cBhvr>
                        <p:cTn dur="1000"/>
                        <p:tgtEl>
                          <p:spTgt spid="249939"/>
                        </p:tgtEl>
                      </p:cBhvr>
                    </p:animEffect>
                  </p:childTnLst>
                </p:cTn>
              </p:par>
            </p:tnLst>
          </p:tmpl>
        </p:tmplLst>
      </p:bldP>
    </p:bldLst>
  </p:timing>
  <p:hf sldNum="0" hdr="0" dt="0"/>
  <p:txStyles>
    <p:titleStyle>
      <a:lvl1pPr algn="l" rtl="0" fontAlgn="base">
        <a:spcBef>
          <a:spcPct val="0"/>
        </a:spcBef>
        <a:spcAft>
          <a:spcPct val="0"/>
        </a:spcAft>
        <a:defRPr sz="2400" b="1" i="1">
          <a:solidFill>
            <a:schemeClr val="bg1"/>
          </a:solidFill>
          <a:latin typeface="+mj-lt"/>
          <a:ea typeface="+mj-ea"/>
          <a:cs typeface="+mj-cs"/>
        </a:defRPr>
      </a:lvl1pPr>
      <a:lvl2pPr algn="l" rtl="0" fontAlgn="base">
        <a:spcBef>
          <a:spcPct val="0"/>
        </a:spcBef>
        <a:spcAft>
          <a:spcPct val="0"/>
        </a:spcAft>
        <a:defRPr sz="2400" i="1">
          <a:solidFill>
            <a:schemeClr val="bg1"/>
          </a:solidFill>
          <a:latin typeface="Adobe Caslon Pro" pitchFamily="18" charset="0"/>
        </a:defRPr>
      </a:lvl2pPr>
      <a:lvl3pPr algn="l" rtl="0" fontAlgn="base">
        <a:spcBef>
          <a:spcPct val="0"/>
        </a:spcBef>
        <a:spcAft>
          <a:spcPct val="0"/>
        </a:spcAft>
        <a:defRPr sz="2400" i="1">
          <a:solidFill>
            <a:schemeClr val="bg1"/>
          </a:solidFill>
          <a:latin typeface="Adobe Caslon Pro" pitchFamily="18" charset="0"/>
        </a:defRPr>
      </a:lvl3pPr>
      <a:lvl4pPr algn="l" rtl="0" fontAlgn="base">
        <a:spcBef>
          <a:spcPct val="0"/>
        </a:spcBef>
        <a:spcAft>
          <a:spcPct val="0"/>
        </a:spcAft>
        <a:defRPr sz="2400" i="1">
          <a:solidFill>
            <a:schemeClr val="bg1"/>
          </a:solidFill>
          <a:latin typeface="Adobe Caslon Pro" pitchFamily="18" charset="0"/>
        </a:defRPr>
      </a:lvl4pPr>
      <a:lvl5pPr algn="l" rtl="0" fontAlgn="base">
        <a:spcBef>
          <a:spcPct val="0"/>
        </a:spcBef>
        <a:spcAft>
          <a:spcPct val="0"/>
        </a:spcAft>
        <a:defRPr sz="2400" i="1">
          <a:solidFill>
            <a:schemeClr val="bg1"/>
          </a:solidFill>
          <a:latin typeface="Adobe Caslon Pro" pitchFamily="18" charset="0"/>
        </a:defRPr>
      </a:lvl5pPr>
      <a:lvl6pPr marL="457200" algn="l" rtl="0" fontAlgn="base">
        <a:spcBef>
          <a:spcPct val="0"/>
        </a:spcBef>
        <a:spcAft>
          <a:spcPct val="0"/>
        </a:spcAft>
        <a:defRPr sz="2400" i="1">
          <a:solidFill>
            <a:schemeClr val="bg1"/>
          </a:solidFill>
          <a:latin typeface="Adobe Caslon Pro" pitchFamily="18" charset="0"/>
        </a:defRPr>
      </a:lvl6pPr>
      <a:lvl7pPr marL="914400" algn="l" rtl="0" fontAlgn="base">
        <a:spcBef>
          <a:spcPct val="0"/>
        </a:spcBef>
        <a:spcAft>
          <a:spcPct val="0"/>
        </a:spcAft>
        <a:defRPr sz="2400" i="1">
          <a:solidFill>
            <a:schemeClr val="bg1"/>
          </a:solidFill>
          <a:latin typeface="Adobe Caslon Pro" pitchFamily="18" charset="0"/>
        </a:defRPr>
      </a:lvl7pPr>
      <a:lvl8pPr marL="1371600" algn="l" rtl="0" fontAlgn="base">
        <a:spcBef>
          <a:spcPct val="0"/>
        </a:spcBef>
        <a:spcAft>
          <a:spcPct val="0"/>
        </a:spcAft>
        <a:defRPr sz="2400" i="1">
          <a:solidFill>
            <a:schemeClr val="bg1"/>
          </a:solidFill>
          <a:latin typeface="Adobe Caslon Pro" pitchFamily="18" charset="0"/>
        </a:defRPr>
      </a:lvl8pPr>
      <a:lvl9pPr marL="1828800" algn="l" rtl="0" fontAlgn="base">
        <a:spcBef>
          <a:spcPct val="0"/>
        </a:spcBef>
        <a:spcAft>
          <a:spcPct val="0"/>
        </a:spcAft>
        <a:defRPr sz="2400" i="1">
          <a:solidFill>
            <a:schemeClr val="bg1"/>
          </a:solidFill>
          <a:latin typeface="Adobe Caslon Pro" pitchFamily="18" charset="0"/>
        </a:defRPr>
      </a:lvl9pPr>
    </p:titleStyle>
    <p:bodyStyle>
      <a:lvl1pPr marL="342900" indent="-342900" algn="r" rtl="0" fontAlgn="base">
        <a:spcBef>
          <a:spcPct val="20000"/>
        </a:spcBef>
        <a:spcAft>
          <a:spcPct val="0"/>
        </a:spcAft>
        <a:defRPr b="1">
          <a:solidFill>
            <a:schemeClr val="bg1"/>
          </a:solidFill>
          <a:latin typeface="+mn-lt"/>
          <a:ea typeface="+mn-ea"/>
          <a:cs typeface="+mn-cs"/>
        </a:defRPr>
      </a:lvl1pPr>
      <a:lvl2pPr marL="742950" indent="-285750" algn="r" rtl="0" fontAlgn="base">
        <a:spcBef>
          <a:spcPct val="20000"/>
        </a:spcBef>
        <a:spcAft>
          <a:spcPct val="0"/>
        </a:spcAft>
        <a:defRPr>
          <a:solidFill>
            <a:schemeClr val="tx1"/>
          </a:solidFill>
          <a:latin typeface="+mn-lt"/>
        </a:defRPr>
      </a:lvl2pPr>
      <a:lvl3pPr marL="1085850" indent="-228600" algn="r" rtl="0" fontAlgn="base">
        <a:spcBef>
          <a:spcPct val="20000"/>
        </a:spcBef>
        <a:spcAft>
          <a:spcPct val="0"/>
        </a:spcAft>
        <a:defRPr>
          <a:solidFill>
            <a:schemeClr val="tx1"/>
          </a:solidFill>
          <a:latin typeface="+mn-lt"/>
        </a:defRPr>
      </a:lvl3pPr>
      <a:lvl4pPr marL="1428750" indent="-228600" algn="r" rtl="0" fontAlgn="base">
        <a:spcBef>
          <a:spcPct val="20000"/>
        </a:spcBef>
        <a:spcAft>
          <a:spcPct val="0"/>
        </a:spcAft>
        <a:defRPr>
          <a:solidFill>
            <a:schemeClr val="tx1"/>
          </a:solidFill>
          <a:latin typeface="+mn-lt"/>
        </a:defRPr>
      </a:lvl4pPr>
      <a:lvl5pPr marL="2057400" indent="-228600" algn="r" rtl="0" fontAlgn="base">
        <a:spcBef>
          <a:spcPct val="20000"/>
        </a:spcBef>
        <a:spcAft>
          <a:spcPct val="0"/>
        </a:spcAft>
        <a:defRPr>
          <a:solidFill>
            <a:schemeClr val="tx1"/>
          </a:solidFill>
          <a:latin typeface="+mn-lt"/>
        </a:defRPr>
      </a:lvl5pPr>
      <a:lvl6pPr marL="2514600" indent="-228600" algn="r" rtl="0" fontAlgn="base">
        <a:spcBef>
          <a:spcPct val="20000"/>
        </a:spcBef>
        <a:spcAft>
          <a:spcPct val="0"/>
        </a:spcAft>
        <a:defRPr>
          <a:solidFill>
            <a:schemeClr val="tx1"/>
          </a:solidFill>
          <a:latin typeface="+mn-lt"/>
        </a:defRPr>
      </a:lvl6pPr>
      <a:lvl7pPr marL="2971800" indent="-228600" algn="r" rtl="0" fontAlgn="base">
        <a:spcBef>
          <a:spcPct val="20000"/>
        </a:spcBef>
        <a:spcAft>
          <a:spcPct val="0"/>
        </a:spcAft>
        <a:defRPr>
          <a:solidFill>
            <a:schemeClr val="tx1"/>
          </a:solidFill>
          <a:latin typeface="+mn-lt"/>
        </a:defRPr>
      </a:lvl7pPr>
      <a:lvl8pPr marL="3429000" indent="-228600" algn="r" rtl="0" fontAlgn="base">
        <a:spcBef>
          <a:spcPct val="20000"/>
        </a:spcBef>
        <a:spcAft>
          <a:spcPct val="0"/>
        </a:spcAft>
        <a:defRPr>
          <a:solidFill>
            <a:schemeClr val="tx1"/>
          </a:solidFill>
          <a:latin typeface="+mn-lt"/>
        </a:defRPr>
      </a:lvl8pPr>
      <a:lvl9pPr marL="3886200" indent="-228600" algn="r"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7A140"/>
        </a:solidFill>
        <a:effectLst/>
      </p:bgPr>
    </p:bg>
    <p:spTree>
      <p:nvGrpSpPr>
        <p:cNvPr id="1" name=""/>
        <p:cNvGrpSpPr/>
        <p:nvPr/>
      </p:nvGrpSpPr>
      <p:grpSpPr>
        <a:xfrm>
          <a:off x="0" y="0"/>
          <a:ext cx="0" cy="0"/>
          <a:chOff x="0" y="0"/>
          <a:chExt cx="0" cy="0"/>
        </a:xfrm>
      </p:grpSpPr>
      <p:sp>
        <p:nvSpPr>
          <p:cNvPr id="231458" name="Rectangle 34"/>
          <p:cNvSpPr>
            <a:spLocks noChangeArrowheads="1"/>
          </p:cNvSpPr>
          <p:nvPr/>
        </p:nvSpPr>
        <p:spPr bwMode="auto">
          <a:xfrm>
            <a:off x="0" y="6507163"/>
            <a:ext cx="9144000" cy="350837"/>
          </a:xfrm>
          <a:prstGeom prst="rect">
            <a:avLst/>
          </a:prstGeom>
          <a:solidFill>
            <a:schemeClr val="bg1"/>
          </a:solidFill>
          <a:ln w="9525" algn="ctr">
            <a:noFill/>
            <a:miter lim="800000"/>
            <a:headEnd/>
            <a:tailEnd/>
          </a:ln>
          <a:effectLst/>
        </p:spPr>
        <p:txBody>
          <a:bodyPr wrap="none" anchor="ctr"/>
          <a:lstStyle/>
          <a:p>
            <a:endParaRPr lang="en-US"/>
          </a:p>
        </p:txBody>
      </p:sp>
      <p:sp>
        <p:nvSpPr>
          <p:cNvPr id="231445" name="Rectangle 21"/>
          <p:cNvSpPr>
            <a:spLocks noGrp="1" noChangeArrowheads="1"/>
          </p:cNvSpPr>
          <p:nvPr>
            <p:ph type="ftr" sz="quarter" idx="3"/>
          </p:nvPr>
        </p:nvSpPr>
        <p:spPr bwMode="auto">
          <a:xfrm>
            <a:off x="246063"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a:latin typeface="+mj-lt"/>
              </a:defRPr>
            </a:lvl1pPr>
          </a:lstStyle>
          <a:p>
            <a:r>
              <a:rPr lang="en-US"/>
              <a:t>California Child Care Resource &amp; Referral Network</a:t>
            </a:r>
          </a:p>
        </p:txBody>
      </p:sp>
      <p:grpSp>
        <p:nvGrpSpPr>
          <p:cNvPr id="231450" name="Group 26"/>
          <p:cNvGrpSpPr>
            <a:grpSpLocks/>
          </p:cNvGrpSpPr>
          <p:nvPr/>
        </p:nvGrpSpPr>
        <p:grpSpPr bwMode="auto">
          <a:xfrm>
            <a:off x="8224838" y="6621463"/>
            <a:ext cx="574675" cy="122237"/>
            <a:chOff x="4899" y="4167"/>
            <a:chExt cx="362" cy="77"/>
          </a:xfrm>
        </p:grpSpPr>
        <p:sp>
          <p:nvSpPr>
            <p:cNvPr id="231451" name="Rectangle 2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31452" name="Rectangle 2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31453" name="Rectangle 2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sp>
        <p:nvSpPr>
          <p:cNvPr id="231459" name="Rectangle 35"/>
          <p:cNvSpPr>
            <a:spLocks noGrp="1" noChangeArrowheads="1"/>
          </p:cNvSpPr>
          <p:nvPr>
            <p:ph type="title"/>
          </p:nvPr>
        </p:nvSpPr>
        <p:spPr bwMode="auto">
          <a:xfrm>
            <a:off x="334963" y="242888"/>
            <a:ext cx="8464550" cy="639762"/>
          </a:xfrm>
          <a:prstGeom prst="rect">
            <a:avLst/>
          </a:prstGeom>
          <a:noFill/>
          <a:ln w="9525">
            <a:noFill/>
            <a:miter lim="800000"/>
            <a:headEnd/>
            <a:tailEnd/>
          </a:ln>
          <a:effectLst/>
        </p:spPr>
        <p:txBody>
          <a:bodyPr vert="horz" wrap="square" lIns="182880" tIns="91440" rIns="182880" bIns="182880" numCol="1" anchor="t" anchorCtr="0" compatLnSpc="1">
            <a:prstTxWarp prst="textNoShape">
              <a:avLst/>
            </a:prstTxWarp>
          </a:bodyPr>
          <a:lstStyle/>
          <a:p>
            <a:pPr lvl="0"/>
            <a:r>
              <a:rPr lang="en-US" smtClean="0"/>
              <a:t>Click to edit Master title style </a:t>
            </a:r>
          </a:p>
        </p:txBody>
      </p:sp>
      <p:sp>
        <p:nvSpPr>
          <p:cNvPr id="231460" name="Rectangle 36"/>
          <p:cNvSpPr>
            <a:spLocks noGrp="1" noChangeArrowheads="1"/>
          </p:cNvSpPr>
          <p:nvPr>
            <p:ph type="body" idx="1"/>
          </p:nvPr>
        </p:nvSpPr>
        <p:spPr bwMode="auto">
          <a:xfrm>
            <a:off x="334963" y="1398588"/>
            <a:ext cx="8474075" cy="4802187"/>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31461" name="Group 37"/>
          <p:cNvGrpSpPr>
            <a:grpSpLocks/>
          </p:cNvGrpSpPr>
          <p:nvPr/>
        </p:nvGrpSpPr>
        <p:grpSpPr bwMode="auto">
          <a:xfrm>
            <a:off x="106363" y="117475"/>
            <a:ext cx="8931275" cy="6253163"/>
            <a:chOff x="67" y="74"/>
            <a:chExt cx="5626" cy="3939"/>
          </a:xfrm>
        </p:grpSpPr>
        <p:sp>
          <p:nvSpPr>
            <p:cNvPr id="231462" name="Line 38"/>
            <p:cNvSpPr>
              <a:spLocks noChangeShapeType="1"/>
            </p:cNvSpPr>
            <p:nvPr userDrawn="1"/>
          </p:nvSpPr>
          <p:spPr bwMode="auto">
            <a:xfrm>
              <a:off x="67" y="74"/>
              <a:ext cx="5626" cy="0"/>
            </a:xfrm>
            <a:prstGeom prst="line">
              <a:avLst/>
            </a:prstGeom>
            <a:noFill/>
            <a:ln w="19050">
              <a:solidFill>
                <a:schemeClr val="bg1"/>
              </a:solidFill>
              <a:round/>
              <a:headEnd/>
              <a:tailEnd/>
            </a:ln>
            <a:effectLst/>
          </p:spPr>
          <p:txBody>
            <a:bodyPr wrap="none" anchor="ctr"/>
            <a:lstStyle/>
            <a:p>
              <a:endParaRPr lang="en-US"/>
            </a:p>
          </p:txBody>
        </p:sp>
        <p:sp>
          <p:nvSpPr>
            <p:cNvPr id="231463" name="Line 39"/>
            <p:cNvSpPr>
              <a:spLocks noChangeShapeType="1"/>
            </p:cNvSpPr>
            <p:nvPr userDrawn="1"/>
          </p:nvSpPr>
          <p:spPr bwMode="auto">
            <a:xfrm>
              <a:off x="73" y="74"/>
              <a:ext cx="0" cy="3939"/>
            </a:xfrm>
            <a:prstGeom prst="line">
              <a:avLst/>
            </a:prstGeom>
            <a:noFill/>
            <a:ln w="19050">
              <a:solidFill>
                <a:schemeClr val="bg1"/>
              </a:solidFill>
              <a:round/>
              <a:headEnd/>
              <a:tailEnd/>
            </a:ln>
            <a:effectLst/>
          </p:spPr>
          <p:txBody>
            <a:bodyPr wrap="none" anchor="ctr"/>
            <a:lstStyle/>
            <a:p>
              <a:endParaRPr lang="en-US"/>
            </a:p>
          </p:txBody>
        </p:sp>
        <p:sp>
          <p:nvSpPr>
            <p:cNvPr id="231464" name="Line 40"/>
            <p:cNvSpPr>
              <a:spLocks noChangeShapeType="1"/>
            </p:cNvSpPr>
            <p:nvPr userDrawn="1"/>
          </p:nvSpPr>
          <p:spPr bwMode="auto">
            <a:xfrm>
              <a:off x="5687" y="74"/>
              <a:ext cx="0" cy="3939"/>
            </a:xfrm>
            <a:prstGeom prst="line">
              <a:avLst/>
            </a:prstGeom>
            <a:noFill/>
            <a:ln w="19050">
              <a:solidFill>
                <a:schemeClr val="bg1"/>
              </a:solidFill>
              <a:round/>
              <a:headEnd/>
              <a:tailEnd/>
            </a:ln>
            <a:effectLst/>
          </p:spPr>
          <p:txBody>
            <a:bodyPr wrap="none" anchor="ctr"/>
            <a:lstStyle/>
            <a:p>
              <a:endParaRPr lang="en-US"/>
            </a:p>
          </p:txBody>
        </p:sp>
        <p:sp>
          <p:nvSpPr>
            <p:cNvPr id="231465" name="Line 41"/>
            <p:cNvSpPr>
              <a:spLocks noChangeShapeType="1"/>
            </p:cNvSpPr>
            <p:nvPr userDrawn="1"/>
          </p:nvSpPr>
          <p:spPr bwMode="auto">
            <a:xfrm>
              <a:off x="67" y="4010"/>
              <a:ext cx="5626" cy="0"/>
            </a:xfrm>
            <a:prstGeom prst="line">
              <a:avLst/>
            </a:prstGeom>
            <a:noFill/>
            <a:ln w="19050">
              <a:solidFill>
                <a:schemeClr val="bg1"/>
              </a:solidFill>
              <a:round/>
              <a:headEnd/>
              <a:tailEnd/>
            </a:ln>
            <a:effectLst/>
          </p:spPr>
          <p:txBody>
            <a:bodyPr wrap="none" anchor="ctr"/>
            <a:lstStyle/>
            <a:p>
              <a:endParaRPr lang="en-US"/>
            </a:p>
          </p:txBody>
        </p:sp>
      </p:grpSp>
      <p:grpSp>
        <p:nvGrpSpPr>
          <p:cNvPr id="231500" name="Group 76"/>
          <p:cNvGrpSpPr>
            <a:grpSpLocks/>
          </p:cNvGrpSpPr>
          <p:nvPr/>
        </p:nvGrpSpPr>
        <p:grpSpPr bwMode="auto">
          <a:xfrm>
            <a:off x="520700" y="1079500"/>
            <a:ext cx="8102600" cy="122238"/>
            <a:chOff x="328" y="680"/>
            <a:chExt cx="5104" cy="77"/>
          </a:xfrm>
        </p:grpSpPr>
        <p:sp>
          <p:nvSpPr>
            <p:cNvPr id="231501" name="Rectangle 77"/>
            <p:cNvSpPr>
              <a:spLocks noChangeArrowheads="1"/>
            </p:cNvSpPr>
            <p:nvPr userDrawn="1"/>
          </p:nvSpPr>
          <p:spPr bwMode="auto">
            <a:xfrm rot="5400000">
              <a:off x="32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2" name="Rectangle 78"/>
            <p:cNvSpPr>
              <a:spLocks noChangeArrowheads="1"/>
            </p:cNvSpPr>
            <p:nvPr userDrawn="1"/>
          </p:nvSpPr>
          <p:spPr bwMode="auto">
            <a:xfrm rot="5400000">
              <a:off x="50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3" name="Rectangle 79"/>
            <p:cNvSpPr>
              <a:spLocks noChangeArrowheads="1"/>
            </p:cNvSpPr>
            <p:nvPr userDrawn="1"/>
          </p:nvSpPr>
          <p:spPr bwMode="auto">
            <a:xfrm rot="5400000">
              <a:off x="67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4" name="Rectangle 80"/>
            <p:cNvSpPr>
              <a:spLocks noChangeArrowheads="1"/>
            </p:cNvSpPr>
            <p:nvPr userDrawn="1"/>
          </p:nvSpPr>
          <p:spPr bwMode="auto">
            <a:xfrm rot="5400000">
              <a:off x="84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5" name="Rectangle 81"/>
            <p:cNvSpPr>
              <a:spLocks noChangeArrowheads="1"/>
            </p:cNvSpPr>
            <p:nvPr userDrawn="1"/>
          </p:nvSpPr>
          <p:spPr bwMode="auto">
            <a:xfrm rot="5400000">
              <a:off x="102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6" name="Rectangle 82"/>
            <p:cNvSpPr>
              <a:spLocks noChangeArrowheads="1"/>
            </p:cNvSpPr>
            <p:nvPr userDrawn="1"/>
          </p:nvSpPr>
          <p:spPr bwMode="auto">
            <a:xfrm rot="5400000">
              <a:off x="119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7" name="Rectangle 83"/>
            <p:cNvSpPr>
              <a:spLocks noChangeArrowheads="1"/>
            </p:cNvSpPr>
            <p:nvPr userDrawn="1"/>
          </p:nvSpPr>
          <p:spPr bwMode="auto">
            <a:xfrm rot="5400000">
              <a:off x="136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8" name="Rectangle 84"/>
            <p:cNvSpPr>
              <a:spLocks noChangeArrowheads="1"/>
            </p:cNvSpPr>
            <p:nvPr userDrawn="1"/>
          </p:nvSpPr>
          <p:spPr bwMode="auto">
            <a:xfrm rot="5400000">
              <a:off x="154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09" name="Rectangle 85"/>
            <p:cNvSpPr>
              <a:spLocks noChangeArrowheads="1"/>
            </p:cNvSpPr>
            <p:nvPr userDrawn="1"/>
          </p:nvSpPr>
          <p:spPr bwMode="auto">
            <a:xfrm rot="5400000">
              <a:off x="171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0" name="Rectangle 86"/>
            <p:cNvSpPr>
              <a:spLocks noChangeArrowheads="1"/>
            </p:cNvSpPr>
            <p:nvPr userDrawn="1"/>
          </p:nvSpPr>
          <p:spPr bwMode="auto">
            <a:xfrm rot="5400000">
              <a:off x="188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1" name="Rectangle 87"/>
            <p:cNvSpPr>
              <a:spLocks noChangeArrowheads="1"/>
            </p:cNvSpPr>
            <p:nvPr userDrawn="1"/>
          </p:nvSpPr>
          <p:spPr bwMode="auto">
            <a:xfrm rot="5400000">
              <a:off x="206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2" name="Rectangle 88"/>
            <p:cNvSpPr>
              <a:spLocks noChangeArrowheads="1"/>
            </p:cNvSpPr>
            <p:nvPr userDrawn="1"/>
          </p:nvSpPr>
          <p:spPr bwMode="auto">
            <a:xfrm rot="5400000">
              <a:off x="223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3" name="Rectangle 89"/>
            <p:cNvSpPr>
              <a:spLocks noChangeArrowheads="1"/>
            </p:cNvSpPr>
            <p:nvPr userDrawn="1"/>
          </p:nvSpPr>
          <p:spPr bwMode="auto">
            <a:xfrm rot="5400000">
              <a:off x="240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4" name="Rectangle 90"/>
            <p:cNvSpPr>
              <a:spLocks noChangeArrowheads="1"/>
            </p:cNvSpPr>
            <p:nvPr userDrawn="1"/>
          </p:nvSpPr>
          <p:spPr bwMode="auto">
            <a:xfrm rot="5400000">
              <a:off x="258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5" name="Rectangle 91"/>
            <p:cNvSpPr>
              <a:spLocks noChangeArrowheads="1"/>
            </p:cNvSpPr>
            <p:nvPr userDrawn="1"/>
          </p:nvSpPr>
          <p:spPr bwMode="auto">
            <a:xfrm rot="5400000">
              <a:off x="275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6" name="Rectangle 92"/>
            <p:cNvSpPr>
              <a:spLocks noChangeArrowheads="1"/>
            </p:cNvSpPr>
            <p:nvPr userDrawn="1"/>
          </p:nvSpPr>
          <p:spPr bwMode="auto">
            <a:xfrm rot="5400000">
              <a:off x="292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7" name="Rectangle 93"/>
            <p:cNvSpPr>
              <a:spLocks noChangeArrowheads="1"/>
            </p:cNvSpPr>
            <p:nvPr userDrawn="1"/>
          </p:nvSpPr>
          <p:spPr bwMode="auto">
            <a:xfrm rot="5400000">
              <a:off x="310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8" name="Rectangle 94"/>
            <p:cNvSpPr>
              <a:spLocks noChangeArrowheads="1"/>
            </p:cNvSpPr>
            <p:nvPr userDrawn="1"/>
          </p:nvSpPr>
          <p:spPr bwMode="auto">
            <a:xfrm rot="5400000">
              <a:off x="327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19" name="Rectangle 95"/>
            <p:cNvSpPr>
              <a:spLocks noChangeArrowheads="1"/>
            </p:cNvSpPr>
            <p:nvPr userDrawn="1"/>
          </p:nvSpPr>
          <p:spPr bwMode="auto">
            <a:xfrm rot="5400000">
              <a:off x="344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0" name="Rectangle 96"/>
            <p:cNvSpPr>
              <a:spLocks noChangeArrowheads="1"/>
            </p:cNvSpPr>
            <p:nvPr userDrawn="1"/>
          </p:nvSpPr>
          <p:spPr bwMode="auto">
            <a:xfrm rot="5400000">
              <a:off x="362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1" name="Rectangle 97"/>
            <p:cNvSpPr>
              <a:spLocks noChangeArrowheads="1"/>
            </p:cNvSpPr>
            <p:nvPr userDrawn="1"/>
          </p:nvSpPr>
          <p:spPr bwMode="auto">
            <a:xfrm rot="5400000">
              <a:off x="379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2" name="Rectangle 98"/>
            <p:cNvSpPr>
              <a:spLocks noChangeArrowheads="1"/>
            </p:cNvSpPr>
            <p:nvPr userDrawn="1"/>
          </p:nvSpPr>
          <p:spPr bwMode="auto">
            <a:xfrm rot="5400000">
              <a:off x="396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3" name="Rectangle 99"/>
            <p:cNvSpPr>
              <a:spLocks noChangeArrowheads="1"/>
            </p:cNvSpPr>
            <p:nvPr userDrawn="1"/>
          </p:nvSpPr>
          <p:spPr bwMode="auto">
            <a:xfrm rot="5400000">
              <a:off x="414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4" name="Rectangle 100"/>
            <p:cNvSpPr>
              <a:spLocks noChangeArrowheads="1"/>
            </p:cNvSpPr>
            <p:nvPr userDrawn="1"/>
          </p:nvSpPr>
          <p:spPr bwMode="auto">
            <a:xfrm rot="5400000">
              <a:off x="431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5" name="Rectangle 101"/>
            <p:cNvSpPr>
              <a:spLocks noChangeArrowheads="1"/>
            </p:cNvSpPr>
            <p:nvPr userDrawn="1"/>
          </p:nvSpPr>
          <p:spPr bwMode="auto">
            <a:xfrm rot="5400000">
              <a:off x="448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6" name="Rectangle 102"/>
            <p:cNvSpPr>
              <a:spLocks noChangeArrowheads="1"/>
            </p:cNvSpPr>
            <p:nvPr userDrawn="1"/>
          </p:nvSpPr>
          <p:spPr bwMode="auto">
            <a:xfrm rot="5400000">
              <a:off x="466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7" name="Rectangle 103"/>
            <p:cNvSpPr>
              <a:spLocks noChangeArrowheads="1"/>
            </p:cNvSpPr>
            <p:nvPr userDrawn="1"/>
          </p:nvSpPr>
          <p:spPr bwMode="auto">
            <a:xfrm rot="5400000">
              <a:off x="4834"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8" name="Rectangle 104"/>
            <p:cNvSpPr>
              <a:spLocks noChangeArrowheads="1"/>
            </p:cNvSpPr>
            <p:nvPr userDrawn="1"/>
          </p:nvSpPr>
          <p:spPr bwMode="auto">
            <a:xfrm rot="5400000">
              <a:off x="5008"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29" name="Rectangle 105"/>
            <p:cNvSpPr>
              <a:spLocks noChangeArrowheads="1"/>
            </p:cNvSpPr>
            <p:nvPr userDrawn="1"/>
          </p:nvSpPr>
          <p:spPr bwMode="auto">
            <a:xfrm rot="5400000">
              <a:off x="5181" y="680"/>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231530" name="Rectangle 106"/>
            <p:cNvSpPr>
              <a:spLocks noChangeArrowheads="1"/>
            </p:cNvSpPr>
            <p:nvPr userDrawn="1"/>
          </p:nvSpPr>
          <p:spPr bwMode="auto">
            <a:xfrm rot="5400000">
              <a:off x="5355" y="680"/>
              <a:ext cx="77" cy="77"/>
            </a:xfrm>
            <a:prstGeom prst="rect">
              <a:avLst/>
            </a:prstGeom>
            <a:solidFill>
              <a:srgbClr val="A1C670"/>
            </a:solidFill>
            <a:ln w="9525" algn="ctr">
              <a:noFill/>
              <a:miter lim="800000"/>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84" r:id="rId2"/>
    <p:sldLayoutId id="2147483686" r:id="rId3"/>
    <p:sldLayoutId id="2147483688" r:id="rId4"/>
  </p:sldLayoutIdLst>
  <p:transition>
    <p:fade/>
  </p:transition>
  <p:timing>
    <p:tnLst>
      <p:par>
        <p:cTn id="1" dur="indefinite" restart="never" nodeType="tmRoot"/>
      </p:par>
    </p:tn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230188" indent="-230188" algn="l" rtl="0" fontAlgn="base">
        <a:lnSpc>
          <a:spcPct val="125000"/>
        </a:lnSpc>
        <a:spcBef>
          <a:spcPct val="0"/>
        </a:spcBef>
        <a:spcAft>
          <a:spcPct val="0"/>
        </a:spcAft>
        <a:buFont typeface="Adobe Caslon Pro" pitchFamily="18" charset="0"/>
        <a:buChar char="–"/>
        <a:defRPr sz="2400">
          <a:solidFill>
            <a:schemeClr val="bg1"/>
          </a:solidFill>
          <a:latin typeface="+mn-lt"/>
          <a:ea typeface="+mn-ea"/>
          <a:cs typeface="+mn-cs"/>
        </a:defRPr>
      </a:lvl1pPr>
      <a:lvl2pPr marL="684213" indent="-280988" algn="l" rtl="0" fontAlgn="base">
        <a:lnSpc>
          <a:spcPct val="125000"/>
        </a:lnSpc>
        <a:spcBef>
          <a:spcPct val="0"/>
        </a:spcBef>
        <a:spcAft>
          <a:spcPct val="0"/>
        </a:spcAft>
        <a:buFont typeface="Adobe Caslon Pro" pitchFamily="18" charset="0"/>
        <a:buChar char="–"/>
        <a:defRPr sz="2400">
          <a:solidFill>
            <a:schemeClr val="bg1"/>
          </a:solidFill>
          <a:latin typeface="+mn-lt"/>
        </a:defRPr>
      </a:lvl2pPr>
      <a:lvl3pPr marL="10874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3pPr>
      <a:lvl4pPr marL="1539875" indent="-222250" algn="l" rtl="0" fontAlgn="base">
        <a:lnSpc>
          <a:spcPct val="125000"/>
        </a:lnSpc>
        <a:spcBef>
          <a:spcPct val="0"/>
        </a:spcBef>
        <a:spcAft>
          <a:spcPct val="0"/>
        </a:spcAft>
        <a:buFont typeface="Adobe Caslon Pro" pitchFamily="18" charset="0"/>
        <a:buChar char="–"/>
        <a:defRPr sz="2400">
          <a:solidFill>
            <a:schemeClr val="bg1"/>
          </a:solidFill>
          <a:latin typeface="+mn-lt"/>
        </a:defRPr>
      </a:lvl4pPr>
      <a:lvl5pPr marL="20018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5pPr>
      <a:lvl6pPr marL="24590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6pPr>
      <a:lvl7pPr marL="29162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7pPr>
      <a:lvl8pPr marL="33734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8pPr>
      <a:lvl9pPr marL="38306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7A140"/>
        </a:solidFill>
        <a:effectLst/>
      </p:bgPr>
    </p:bg>
    <p:spTree>
      <p:nvGrpSpPr>
        <p:cNvPr id="1" name=""/>
        <p:cNvGrpSpPr/>
        <p:nvPr/>
      </p:nvGrpSpPr>
      <p:grpSpPr>
        <a:xfrm>
          <a:off x="0" y="0"/>
          <a:ext cx="0" cy="0"/>
          <a:chOff x="0" y="0"/>
          <a:chExt cx="0" cy="0"/>
        </a:xfrm>
      </p:grpSpPr>
      <p:grpSp>
        <p:nvGrpSpPr>
          <p:cNvPr id="334852" name="Group 4"/>
          <p:cNvGrpSpPr>
            <a:grpSpLocks/>
          </p:cNvGrpSpPr>
          <p:nvPr/>
        </p:nvGrpSpPr>
        <p:grpSpPr bwMode="auto">
          <a:xfrm>
            <a:off x="311150" y="1281113"/>
            <a:ext cx="3671888" cy="574675"/>
            <a:chOff x="3236" y="807"/>
            <a:chExt cx="2313" cy="362"/>
          </a:xfrm>
        </p:grpSpPr>
        <p:grpSp>
          <p:nvGrpSpPr>
            <p:cNvPr id="334853" name="Group 5"/>
            <p:cNvGrpSpPr>
              <a:grpSpLocks/>
            </p:cNvGrpSpPr>
            <p:nvPr/>
          </p:nvGrpSpPr>
          <p:grpSpPr bwMode="auto">
            <a:xfrm rot="5400000">
              <a:off x="3094" y="949"/>
              <a:ext cx="362" cy="77"/>
              <a:chOff x="4899" y="4167"/>
              <a:chExt cx="362" cy="77"/>
            </a:xfrm>
          </p:grpSpPr>
          <p:sp>
            <p:nvSpPr>
              <p:cNvPr id="334854" name="Rectangle 6"/>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55" name="Rectangle 7"/>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56" name="Rectangle 8"/>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57" name="Group 9"/>
            <p:cNvGrpSpPr>
              <a:grpSpLocks/>
            </p:cNvGrpSpPr>
            <p:nvPr userDrawn="1"/>
          </p:nvGrpSpPr>
          <p:grpSpPr bwMode="auto">
            <a:xfrm rot="5400000">
              <a:off x="3266" y="949"/>
              <a:ext cx="362" cy="77"/>
              <a:chOff x="4899" y="4167"/>
              <a:chExt cx="362" cy="77"/>
            </a:xfrm>
          </p:grpSpPr>
          <p:sp>
            <p:nvSpPr>
              <p:cNvPr id="334858" name="Rectangle 10"/>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59" name="Rectangle 11"/>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60" name="Rectangle 12"/>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61" name="Group 13"/>
            <p:cNvGrpSpPr>
              <a:grpSpLocks/>
            </p:cNvGrpSpPr>
            <p:nvPr userDrawn="1"/>
          </p:nvGrpSpPr>
          <p:grpSpPr bwMode="auto">
            <a:xfrm rot="5400000">
              <a:off x="3438" y="949"/>
              <a:ext cx="362" cy="77"/>
              <a:chOff x="4899" y="4167"/>
              <a:chExt cx="362" cy="77"/>
            </a:xfrm>
          </p:grpSpPr>
          <p:sp>
            <p:nvSpPr>
              <p:cNvPr id="334862" name="Rectangle 14"/>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63" name="Rectangle 15"/>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64" name="Rectangle 16"/>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65" name="Group 17"/>
            <p:cNvGrpSpPr>
              <a:grpSpLocks/>
            </p:cNvGrpSpPr>
            <p:nvPr userDrawn="1"/>
          </p:nvGrpSpPr>
          <p:grpSpPr bwMode="auto">
            <a:xfrm rot="5400000">
              <a:off x="3610" y="949"/>
              <a:ext cx="362" cy="77"/>
              <a:chOff x="4899" y="4167"/>
              <a:chExt cx="362" cy="77"/>
            </a:xfrm>
          </p:grpSpPr>
          <p:sp>
            <p:nvSpPr>
              <p:cNvPr id="334866" name="Rectangle 18"/>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67" name="Rectangle 19"/>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68" name="Rectangle 20"/>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69" name="Group 21"/>
            <p:cNvGrpSpPr>
              <a:grpSpLocks/>
            </p:cNvGrpSpPr>
            <p:nvPr userDrawn="1"/>
          </p:nvGrpSpPr>
          <p:grpSpPr bwMode="auto">
            <a:xfrm rot="5400000">
              <a:off x="3782" y="949"/>
              <a:ext cx="362" cy="77"/>
              <a:chOff x="4899" y="4167"/>
              <a:chExt cx="362" cy="77"/>
            </a:xfrm>
          </p:grpSpPr>
          <p:sp>
            <p:nvSpPr>
              <p:cNvPr id="334870" name="Rectangle 22"/>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71" name="Rectangle 23"/>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72" name="Rectangle 24"/>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73" name="Group 25"/>
            <p:cNvGrpSpPr>
              <a:grpSpLocks/>
            </p:cNvGrpSpPr>
            <p:nvPr userDrawn="1"/>
          </p:nvGrpSpPr>
          <p:grpSpPr bwMode="auto">
            <a:xfrm rot="5400000">
              <a:off x="3954" y="949"/>
              <a:ext cx="362" cy="77"/>
              <a:chOff x="4899" y="4167"/>
              <a:chExt cx="362" cy="77"/>
            </a:xfrm>
          </p:grpSpPr>
          <p:sp>
            <p:nvSpPr>
              <p:cNvPr id="334874" name="Rectangle 26"/>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75" name="Rectangle 27"/>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76" name="Rectangle 28"/>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77" name="Group 29"/>
            <p:cNvGrpSpPr>
              <a:grpSpLocks/>
            </p:cNvGrpSpPr>
            <p:nvPr userDrawn="1"/>
          </p:nvGrpSpPr>
          <p:grpSpPr bwMode="auto">
            <a:xfrm rot="5400000">
              <a:off x="4126" y="949"/>
              <a:ext cx="362" cy="77"/>
              <a:chOff x="4899" y="4167"/>
              <a:chExt cx="362" cy="77"/>
            </a:xfrm>
          </p:grpSpPr>
          <p:sp>
            <p:nvSpPr>
              <p:cNvPr id="334878" name="Rectangle 30"/>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79" name="Rectangle 31"/>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80" name="Rectangle 32"/>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81" name="Group 33"/>
            <p:cNvGrpSpPr>
              <a:grpSpLocks/>
            </p:cNvGrpSpPr>
            <p:nvPr userDrawn="1"/>
          </p:nvGrpSpPr>
          <p:grpSpPr bwMode="auto">
            <a:xfrm rot="5400000">
              <a:off x="4298" y="949"/>
              <a:ext cx="362" cy="77"/>
              <a:chOff x="4899" y="4167"/>
              <a:chExt cx="362" cy="77"/>
            </a:xfrm>
          </p:grpSpPr>
          <p:sp>
            <p:nvSpPr>
              <p:cNvPr id="334882" name="Rectangle 34"/>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83" name="Rectangle 35"/>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84" name="Rectangle 36"/>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85" name="Group 37"/>
            <p:cNvGrpSpPr>
              <a:grpSpLocks/>
            </p:cNvGrpSpPr>
            <p:nvPr userDrawn="1"/>
          </p:nvGrpSpPr>
          <p:grpSpPr bwMode="auto">
            <a:xfrm rot="5400000">
              <a:off x="4470" y="949"/>
              <a:ext cx="362" cy="77"/>
              <a:chOff x="4899" y="4167"/>
              <a:chExt cx="362" cy="77"/>
            </a:xfrm>
          </p:grpSpPr>
          <p:sp>
            <p:nvSpPr>
              <p:cNvPr id="334886" name="Rectangle 38"/>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87" name="Rectangle 39"/>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88" name="Rectangle 40"/>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89" name="Group 41"/>
            <p:cNvGrpSpPr>
              <a:grpSpLocks/>
            </p:cNvGrpSpPr>
            <p:nvPr userDrawn="1"/>
          </p:nvGrpSpPr>
          <p:grpSpPr bwMode="auto">
            <a:xfrm rot="5400000">
              <a:off x="4642" y="949"/>
              <a:ext cx="362" cy="77"/>
              <a:chOff x="4899" y="4167"/>
              <a:chExt cx="362" cy="77"/>
            </a:xfrm>
          </p:grpSpPr>
          <p:sp>
            <p:nvSpPr>
              <p:cNvPr id="334890" name="Rectangle 42"/>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91" name="Rectangle 43"/>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92" name="Rectangle 44"/>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93" name="Group 45"/>
            <p:cNvGrpSpPr>
              <a:grpSpLocks/>
            </p:cNvGrpSpPr>
            <p:nvPr userDrawn="1"/>
          </p:nvGrpSpPr>
          <p:grpSpPr bwMode="auto">
            <a:xfrm rot="5400000">
              <a:off x="4814" y="949"/>
              <a:ext cx="362" cy="77"/>
              <a:chOff x="4899" y="4167"/>
              <a:chExt cx="362" cy="77"/>
            </a:xfrm>
          </p:grpSpPr>
          <p:sp>
            <p:nvSpPr>
              <p:cNvPr id="334894" name="Rectangle 46"/>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95" name="Rectangle 47"/>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96" name="Rectangle 48"/>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897" name="Group 49"/>
            <p:cNvGrpSpPr>
              <a:grpSpLocks/>
            </p:cNvGrpSpPr>
            <p:nvPr userDrawn="1"/>
          </p:nvGrpSpPr>
          <p:grpSpPr bwMode="auto">
            <a:xfrm rot="5400000">
              <a:off x="4986" y="949"/>
              <a:ext cx="362" cy="77"/>
              <a:chOff x="4899" y="4167"/>
              <a:chExt cx="362" cy="77"/>
            </a:xfrm>
          </p:grpSpPr>
          <p:sp>
            <p:nvSpPr>
              <p:cNvPr id="334898" name="Rectangle 50"/>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899" name="Rectangle 51"/>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900" name="Rectangle 52"/>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901" name="Group 53"/>
            <p:cNvGrpSpPr>
              <a:grpSpLocks/>
            </p:cNvGrpSpPr>
            <p:nvPr userDrawn="1"/>
          </p:nvGrpSpPr>
          <p:grpSpPr bwMode="auto">
            <a:xfrm rot="5400000">
              <a:off x="5158" y="949"/>
              <a:ext cx="362" cy="77"/>
              <a:chOff x="4899" y="4167"/>
              <a:chExt cx="362" cy="77"/>
            </a:xfrm>
          </p:grpSpPr>
          <p:sp>
            <p:nvSpPr>
              <p:cNvPr id="334902" name="Rectangle 54"/>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903" name="Rectangle 55"/>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904" name="Rectangle 56"/>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nvGrpSpPr>
            <p:cNvPr id="334905" name="Group 57"/>
            <p:cNvGrpSpPr>
              <a:grpSpLocks/>
            </p:cNvGrpSpPr>
            <p:nvPr userDrawn="1"/>
          </p:nvGrpSpPr>
          <p:grpSpPr bwMode="auto">
            <a:xfrm rot="5400000">
              <a:off x="5330" y="949"/>
              <a:ext cx="362" cy="77"/>
              <a:chOff x="4899" y="4167"/>
              <a:chExt cx="362" cy="77"/>
            </a:xfrm>
          </p:grpSpPr>
          <p:sp>
            <p:nvSpPr>
              <p:cNvPr id="334906" name="Rectangle 58"/>
              <p:cNvSpPr>
                <a:spLocks noChangeArrowheads="1"/>
              </p:cNvSpPr>
              <p:nvPr userDrawn="1"/>
            </p:nvSpPr>
            <p:spPr bwMode="auto">
              <a:xfrm>
                <a:off x="4899"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907" name="Rectangle 59"/>
              <p:cNvSpPr>
                <a:spLocks noChangeArrowheads="1"/>
              </p:cNvSpPr>
              <p:nvPr userDrawn="1"/>
            </p:nvSpPr>
            <p:spPr bwMode="auto">
              <a:xfrm>
                <a:off x="5041" y="4167"/>
                <a:ext cx="77" cy="77"/>
              </a:xfrm>
              <a:prstGeom prst="rect">
                <a:avLst/>
              </a:prstGeom>
              <a:solidFill>
                <a:srgbClr val="A1C670"/>
              </a:solidFill>
              <a:ln w="9525" algn="ctr">
                <a:noFill/>
                <a:miter lim="800000"/>
                <a:headEnd/>
                <a:tailEnd/>
              </a:ln>
              <a:effectLst/>
            </p:spPr>
            <p:txBody>
              <a:bodyPr wrap="none" anchor="ctr"/>
              <a:lstStyle/>
              <a:p>
                <a:endParaRPr lang="en-US"/>
              </a:p>
            </p:txBody>
          </p:sp>
          <p:sp>
            <p:nvSpPr>
              <p:cNvPr id="334908" name="Rectangle 60"/>
              <p:cNvSpPr>
                <a:spLocks noChangeArrowheads="1"/>
              </p:cNvSpPr>
              <p:nvPr userDrawn="1"/>
            </p:nvSpPr>
            <p:spPr bwMode="auto">
              <a:xfrm>
                <a:off x="5184" y="4167"/>
                <a:ext cx="77" cy="77"/>
              </a:xfrm>
              <a:prstGeom prst="rect">
                <a:avLst/>
              </a:prstGeom>
              <a:solidFill>
                <a:srgbClr val="A1C670"/>
              </a:solidFill>
              <a:ln w="9525" algn="ctr">
                <a:noFill/>
                <a:miter lim="800000"/>
                <a:headEnd/>
                <a:tailEnd/>
              </a:ln>
              <a:effectLst/>
            </p:spPr>
            <p:txBody>
              <a:bodyPr wrap="none" anchor="ctr"/>
              <a:lstStyle/>
              <a:p>
                <a:endParaRPr lang="en-US"/>
              </a:p>
            </p:txBody>
          </p:sp>
        </p:grpSp>
      </p:grpSp>
      <p:sp>
        <p:nvSpPr>
          <p:cNvPr id="334909" name="Rectangle 61"/>
          <p:cNvSpPr>
            <a:spLocks noGrp="1" noChangeArrowheads="1"/>
          </p:cNvSpPr>
          <p:nvPr>
            <p:ph type="title"/>
          </p:nvPr>
        </p:nvSpPr>
        <p:spPr bwMode="auto">
          <a:xfrm>
            <a:off x="123825" y="2257425"/>
            <a:ext cx="4046538" cy="1143000"/>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dirty="0" smtClean="0"/>
              <a:t>Click to edit Master title style</a:t>
            </a:r>
          </a:p>
        </p:txBody>
      </p:sp>
      <p:sp>
        <p:nvSpPr>
          <p:cNvPr id="334911" name="Rectangle 63"/>
          <p:cNvSpPr>
            <a:spLocks noGrp="1" noChangeArrowheads="1"/>
          </p:cNvSpPr>
          <p:nvPr>
            <p:ph type="body" idx="1"/>
          </p:nvPr>
        </p:nvSpPr>
        <p:spPr bwMode="auto">
          <a:xfrm>
            <a:off x="123825" y="3698875"/>
            <a:ext cx="4046538" cy="2427288"/>
          </a:xfrm>
          <a:prstGeom prst="rect">
            <a:avLst/>
          </a:prstGeom>
          <a:noFill/>
          <a:ln w="9525">
            <a:noFill/>
            <a:miter lim="800000"/>
            <a:headEnd/>
            <a:tailEnd/>
          </a:ln>
          <a:effectLst/>
        </p:spPr>
        <p:txBody>
          <a:bodyPr vert="horz" wrap="square" lIns="182880" tIns="45720" rIns="182880" bIns="45720" numCol="1" anchor="t" anchorCtr="0" compatLnSpc="1">
            <a:prstTxWarp prst="textNoShape">
              <a:avLst/>
            </a:prstTxWarp>
          </a:bodyPr>
          <a:lstStyle/>
          <a:p>
            <a:pPr lvl="0"/>
            <a:r>
              <a:rPr lang="en-US" smtClean="0"/>
              <a:t>– Click to edit Master text styles</a:t>
            </a:r>
          </a:p>
        </p:txBody>
      </p:sp>
      <p:sp>
        <p:nvSpPr>
          <p:cNvPr id="334912" name="Rectangle 64"/>
          <p:cNvSpPr>
            <a:spLocks noGrp="1" noChangeArrowheads="1"/>
          </p:cNvSpPr>
          <p:nvPr>
            <p:ph type="ftr" sz="quarter" idx="3"/>
          </p:nvPr>
        </p:nvSpPr>
        <p:spPr bwMode="auto">
          <a:xfrm>
            <a:off x="123825"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a:solidFill>
                  <a:schemeClr val="bg1"/>
                </a:solidFill>
                <a:latin typeface="Myriad Pro" pitchFamily="34" charset="0"/>
              </a:defRPr>
            </a:lvl1pPr>
          </a:lstStyle>
          <a:p>
            <a:r>
              <a:rPr lang="en-US"/>
              <a:t>California Child Care Resource &amp; Referral Network</a:t>
            </a:r>
          </a:p>
        </p:txBody>
      </p:sp>
    </p:spTree>
  </p:cSld>
  <p:clrMap bg1="lt1" tx1="dk1" bg2="lt2" tx2="dk2" accent1="accent1" accent2="accent2" accent3="accent3" accent4="accent4" accent5="accent5" accent6="accent6" hlink="hlink" folHlink="folHlink"/>
  <p:sldLayoutIdLst>
    <p:sldLayoutId id="2147483695" r:id="rId1"/>
  </p:sldLayoutIdLst>
  <p:transition>
    <p:fade/>
  </p:transition>
  <p:timing>
    <p:tnLst>
      <p:par>
        <p:cTn id="1" dur="indefinite" restart="never" nodeType="tmRoot"/>
      </p:par>
    </p:tnLst>
  </p:timing>
  <p:hf sldNum="0" hdr="0" dt="0"/>
  <p:txStyles>
    <p:titleStyle>
      <a:lvl1pPr algn="l" rtl="0" fontAlgn="base">
        <a:spcBef>
          <a:spcPct val="0"/>
        </a:spcBef>
        <a:spcAft>
          <a:spcPct val="0"/>
        </a:spcAft>
        <a:defRPr sz="2400" b="1" i="1">
          <a:solidFill>
            <a:schemeClr val="bg1"/>
          </a:solidFill>
          <a:latin typeface="+mj-lt"/>
          <a:ea typeface="+mj-ea"/>
          <a:cs typeface="+mj-cs"/>
        </a:defRPr>
      </a:lvl1pPr>
      <a:lvl2pPr algn="l" rtl="0" fontAlgn="base">
        <a:spcBef>
          <a:spcPct val="0"/>
        </a:spcBef>
        <a:spcAft>
          <a:spcPct val="0"/>
        </a:spcAft>
        <a:defRPr sz="2400" i="1">
          <a:solidFill>
            <a:schemeClr val="bg1"/>
          </a:solidFill>
          <a:latin typeface="Adobe Caslon Pro" pitchFamily="18" charset="0"/>
        </a:defRPr>
      </a:lvl2pPr>
      <a:lvl3pPr algn="l" rtl="0" fontAlgn="base">
        <a:spcBef>
          <a:spcPct val="0"/>
        </a:spcBef>
        <a:spcAft>
          <a:spcPct val="0"/>
        </a:spcAft>
        <a:defRPr sz="2400" i="1">
          <a:solidFill>
            <a:schemeClr val="bg1"/>
          </a:solidFill>
          <a:latin typeface="Adobe Caslon Pro" pitchFamily="18" charset="0"/>
        </a:defRPr>
      </a:lvl3pPr>
      <a:lvl4pPr algn="l" rtl="0" fontAlgn="base">
        <a:spcBef>
          <a:spcPct val="0"/>
        </a:spcBef>
        <a:spcAft>
          <a:spcPct val="0"/>
        </a:spcAft>
        <a:defRPr sz="2400" i="1">
          <a:solidFill>
            <a:schemeClr val="bg1"/>
          </a:solidFill>
          <a:latin typeface="Adobe Caslon Pro" pitchFamily="18" charset="0"/>
        </a:defRPr>
      </a:lvl4pPr>
      <a:lvl5pPr algn="l" rtl="0" fontAlgn="base">
        <a:spcBef>
          <a:spcPct val="0"/>
        </a:spcBef>
        <a:spcAft>
          <a:spcPct val="0"/>
        </a:spcAft>
        <a:defRPr sz="2400" i="1">
          <a:solidFill>
            <a:schemeClr val="bg1"/>
          </a:solidFill>
          <a:latin typeface="Adobe Caslon Pro" pitchFamily="18" charset="0"/>
        </a:defRPr>
      </a:lvl5pPr>
      <a:lvl6pPr marL="457200" algn="l" rtl="0" fontAlgn="base">
        <a:spcBef>
          <a:spcPct val="0"/>
        </a:spcBef>
        <a:spcAft>
          <a:spcPct val="0"/>
        </a:spcAft>
        <a:defRPr sz="2400" i="1">
          <a:solidFill>
            <a:schemeClr val="bg1"/>
          </a:solidFill>
          <a:latin typeface="Adobe Caslon Pro" pitchFamily="18" charset="0"/>
        </a:defRPr>
      </a:lvl6pPr>
      <a:lvl7pPr marL="914400" algn="l" rtl="0" fontAlgn="base">
        <a:spcBef>
          <a:spcPct val="0"/>
        </a:spcBef>
        <a:spcAft>
          <a:spcPct val="0"/>
        </a:spcAft>
        <a:defRPr sz="2400" i="1">
          <a:solidFill>
            <a:schemeClr val="bg1"/>
          </a:solidFill>
          <a:latin typeface="Adobe Caslon Pro" pitchFamily="18" charset="0"/>
        </a:defRPr>
      </a:lvl7pPr>
      <a:lvl8pPr marL="1371600" algn="l" rtl="0" fontAlgn="base">
        <a:spcBef>
          <a:spcPct val="0"/>
        </a:spcBef>
        <a:spcAft>
          <a:spcPct val="0"/>
        </a:spcAft>
        <a:defRPr sz="2400" i="1">
          <a:solidFill>
            <a:schemeClr val="bg1"/>
          </a:solidFill>
          <a:latin typeface="Adobe Caslon Pro" pitchFamily="18" charset="0"/>
        </a:defRPr>
      </a:lvl8pPr>
      <a:lvl9pPr marL="1828800" algn="l" rtl="0" fontAlgn="base">
        <a:spcBef>
          <a:spcPct val="0"/>
        </a:spcBef>
        <a:spcAft>
          <a:spcPct val="0"/>
        </a:spcAft>
        <a:defRPr sz="2400" i="1">
          <a:solidFill>
            <a:schemeClr val="bg1"/>
          </a:solidFill>
          <a:latin typeface="Adobe Caslon Pro" pitchFamily="18" charset="0"/>
        </a:defRPr>
      </a:lvl9pPr>
    </p:titleStyle>
    <p:bodyStyle>
      <a:lvl1pPr marL="342900" indent="-342900" algn="r" rtl="0" fontAlgn="base">
        <a:spcBef>
          <a:spcPct val="20000"/>
        </a:spcBef>
        <a:spcAft>
          <a:spcPct val="0"/>
        </a:spcAft>
        <a:defRPr b="1">
          <a:solidFill>
            <a:schemeClr val="bg1"/>
          </a:solidFill>
          <a:latin typeface="+mn-lt"/>
          <a:ea typeface="+mn-ea"/>
          <a:cs typeface="+mn-cs"/>
        </a:defRPr>
      </a:lvl1pPr>
      <a:lvl2pPr marL="742950" indent="-285750" algn="r" rtl="0" fontAlgn="base">
        <a:spcBef>
          <a:spcPct val="20000"/>
        </a:spcBef>
        <a:spcAft>
          <a:spcPct val="0"/>
        </a:spcAft>
        <a:defRPr>
          <a:solidFill>
            <a:schemeClr val="tx1"/>
          </a:solidFill>
          <a:latin typeface="+mn-lt"/>
        </a:defRPr>
      </a:lvl2pPr>
      <a:lvl3pPr marL="1085850" indent="-228600" algn="r" rtl="0" fontAlgn="base">
        <a:spcBef>
          <a:spcPct val="20000"/>
        </a:spcBef>
        <a:spcAft>
          <a:spcPct val="0"/>
        </a:spcAft>
        <a:defRPr>
          <a:solidFill>
            <a:schemeClr val="tx1"/>
          </a:solidFill>
          <a:latin typeface="+mn-lt"/>
        </a:defRPr>
      </a:lvl3pPr>
      <a:lvl4pPr marL="1428750" indent="-228600" algn="r" rtl="0" fontAlgn="base">
        <a:spcBef>
          <a:spcPct val="20000"/>
        </a:spcBef>
        <a:spcAft>
          <a:spcPct val="0"/>
        </a:spcAft>
        <a:defRPr>
          <a:solidFill>
            <a:schemeClr val="tx1"/>
          </a:solidFill>
          <a:latin typeface="+mn-lt"/>
        </a:defRPr>
      </a:lvl4pPr>
      <a:lvl5pPr marL="2057400" indent="-228600" algn="r" rtl="0" fontAlgn="base">
        <a:spcBef>
          <a:spcPct val="20000"/>
        </a:spcBef>
        <a:spcAft>
          <a:spcPct val="0"/>
        </a:spcAft>
        <a:defRPr>
          <a:solidFill>
            <a:schemeClr val="tx1"/>
          </a:solidFill>
          <a:latin typeface="+mn-lt"/>
        </a:defRPr>
      </a:lvl5pPr>
      <a:lvl6pPr marL="2514600" indent="-228600" algn="r" rtl="0" fontAlgn="base">
        <a:spcBef>
          <a:spcPct val="20000"/>
        </a:spcBef>
        <a:spcAft>
          <a:spcPct val="0"/>
        </a:spcAft>
        <a:defRPr>
          <a:solidFill>
            <a:schemeClr val="tx1"/>
          </a:solidFill>
          <a:latin typeface="+mn-lt"/>
        </a:defRPr>
      </a:lvl6pPr>
      <a:lvl7pPr marL="2971800" indent="-228600" algn="r" rtl="0" fontAlgn="base">
        <a:spcBef>
          <a:spcPct val="20000"/>
        </a:spcBef>
        <a:spcAft>
          <a:spcPct val="0"/>
        </a:spcAft>
        <a:defRPr>
          <a:solidFill>
            <a:schemeClr val="tx1"/>
          </a:solidFill>
          <a:latin typeface="+mn-lt"/>
        </a:defRPr>
      </a:lvl7pPr>
      <a:lvl8pPr marL="3429000" indent="-228600" algn="r" rtl="0" fontAlgn="base">
        <a:spcBef>
          <a:spcPct val="20000"/>
        </a:spcBef>
        <a:spcAft>
          <a:spcPct val="0"/>
        </a:spcAft>
        <a:defRPr>
          <a:solidFill>
            <a:schemeClr val="tx1"/>
          </a:solidFill>
          <a:latin typeface="+mn-lt"/>
        </a:defRPr>
      </a:lvl8pPr>
      <a:lvl9pPr marL="3886200" indent="-228600" algn="r"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7F3F98"/>
        </a:solidFill>
        <a:effectLst/>
      </p:bgPr>
    </p:bg>
    <p:spTree>
      <p:nvGrpSpPr>
        <p:cNvPr id="1" name=""/>
        <p:cNvGrpSpPr/>
        <p:nvPr/>
      </p:nvGrpSpPr>
      <p:grpSpPr>
        <a:xfrm>
          <a:off x="0" y="0"/>
          <a:ext cx="0" cy="0"/>
          <a:chOff x="0" y="0"/>
          <a:chExt cx="0" cy="0"/>
        </a:xfrm>
      </p:grpSpPr>
      <p:sp>
        <p:nvSpPr>
          <p:cNvPr id="234530" name="Rectangle 34"/>
          <p:cNvSpPr>
            <a:spLocks noChangeArrowheads="1"/>
          </p:cNvSpPr>
          <p:nvPr/>
        </p:nvSpPr>
        <p:spPr bwMode="auto">
          <a:xfrm>
            <a:off x="0" y="6507163"/>
            <a:ext cx="9144000" cy="350837"/>
          </a:xfrm>
          <a:prstGeom prst="rect">
            <a:avLst/>
          </a:prstGeom>
          <a:solidFill>
            <a:schemeClr val="bg1"/>
          </a:solidFill>
          <a:ln w="9525" algn="ctr">
            <a:noFill/>
            <a:miter lim="800000"/>
            <a:headEnd/>
            <a:tailEnd/>
          </a:ln>
          <a:effectLst/>
        </p:spPr>
        <p:txBody>
          <a:bodyPr wrap="none" anchor="ctr"/>
          <a:lstStyle/>
          <a:p>
            <a:endParaRPr lang="en-US"/>
          </a:p>
        </p:txBody>
      </p:sp>
      <p:sp>
        <p:nvSpPr>
          <p:cNvPr id="234517" name="Rectangle 21"/>
          <p:cNvSpPr>
            <a:spLocks noGrp="1" noChangeArrowheads="1"/>
          </p:cNvSpPr>
          <p:nvPr>
            <p:ph type="ftr" sz="quarter" idx="3"/>
          </p:nvPr>
        </p:nvSpPr>
        <p:spPr bwMode="auto">
          <a:xfrm>
            <a:off x="246063"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a:latin typeface="+mj-lt"/>
              </a:defRPr>
            </a:lvl1pPr>
          </a:lstStyle>
          <a:p>
            <a:r>
              <a:rPr lang="en-US"/>
              <a:t>California Child Care Resource &amp; Referral Network</a:t>
            </a:r>
          </a:p>
        </p:txBody>
      </p:sp>
      <p:grpSp>
        <p:nvGrpSpPr>
          <p:cNvPr id="234522" name="Group 26"/>
          <p:cNvGrpSpPr>
            <a:grpSpLocks/>
          </p:cNvGrpSpPr>
          <p:nvPr/>
        </p:nvGrpSpPr>
        <p:grpSpPr bwMode="auto">
          <a:xfrm>
            <a:off x="8224838" y="6621463"/>
            <a:ext cx="574675" cy="122237"/>
            <a:chOff x="4899" y="4167"/>
            <a:chExt cx="362" cy="77"/>
          </a:xfrm>
        </p:grpSpPr>
        <p:sp>
          <p:nvSpPr>
            <p:cNvPr id="234523" name="Rectangle 27"/>
            <p:cNvSpPr>
              <a:spLocks noChangeArrowheads="1"/>
            </p:cNvSpPr>
            <p:nvPr userDrawn="1"/>
          </p:nvSpPr>
          <p:spPr bwMode="auto">
            <a:xfrm>
              <a:off x="4899" y="4167"/>
              <a:ext cx="77" cy="77"/>
            </a:xfrm>
            <a:prstGeom prst="rect">
              <a:avLst/>
            </a:prstGeom>
            <a:solidFill>
              <a:srgbClr val="F26531"/>
            </a:solidFill>
            <a:ln w="9525" algn="ctr">
              <a:noFill/>
              <a:miter lim="800000"/>
              <a:headEnd/>
              <a:tailEnd/>
            </a:ln>
            <a:effectLst/>
          </p:spPr>
          <p:txBody>
            <a:bodyPr wrap="none" anchor="ctr"/>
            <a:lstStyle/>
            <a:p>
              <a:endParaRPr lang="en-US"/>
            </a:p>
          </p:txBody>
        </p:sp>
        <p:sp>
          <p:nvSpPr>
            <p:cNvPr id="234524" name="Rectangle 28"/>
            <p:cNvSpPr>
              <a:spLocks noChangeArrowheads="1"/>
            </p:cNvSpPr>
            <p:nvPr userDrawn="1"/>
          </p:nvSpPr>
          <p:spPr bwMode="auto">
            <a:xfrm>
              <a:off x="5041" y="4167"/>
              <a:ext cx="77" cy="77"/>
            </a:xfrm>
            <a:prstGeom prst="rect">
              <a:avLst/>
            </a:prstGeom>
            <a:solidFill>
              <a:srgbClr val="77A140"/>
            </a:solidFill>
            <a:ln w="9525" algn="ctr">
              <a:noFill/>
              <a:miter lim="800000"/>
              <a:headEnd/>
              <a:tailEnd/>
            </a:ln>
            <a:effectLst/>
          </p:spPr>
          <p:txBody>
            <a:bodyPr wrap="none" anchor="ctr"/>
            <a:lstStyle/>
            <a:p>
              <a:endParaRPr lang="en-US"/>
            </a:p>
          </p:txBody>
        </p:sp>
        <p:sp>
          <p:nvSpPr>
            <p:cNvPr id="234525" name="Rectangle 29"/>
            <p:cNvSpPr>
              <a:spLocks noChangeArrowheads="1"/>
            </p:cNvSpPr>
            <p:nvPr userDrawn="1"/>
          </p:nvSpPr>
          <p:spPr bwMode="auto">
            <a:xfrm>
              <a:off x="5184" y="4167"/>
              <a:ext cx="77" cy="77"/>
            </a:xfrm>
            <a:prstGeom prst="rect">
              <a:avLst/>
            </a:prstGeom>
            <a:solidFill>
              <a:srgbClr val="7F3F98"/>
            </a:solidFill>
            <a:ln w="9525" algn="ctr">
              <a:noFill/>
              <a:miter lim="800000"/>
              <a:headEnd/>
              <a:tailEnd/>
            </a:ln>
            <a:effectLst/>
          </p:spPr>
          <p:txBody>
            <a:bodyPr wrap="none" anchor="ctr"/>
            <a:lstStyle/>
            <a:p>
              <a:endParaRPr lang="en-US"/>
            </a:p>
          </p:txBody>
        </p:sp>
      </p:grpSp>
      <p:sp>
        <p:nvSpPr>
          <p:cNvPr id="234531" name="Rectangle 35"/>
          <p:cNvSpPr>
            <a:spLocks noGrp="1" noChangeArrowheads="1"/>
          </p:cNvSpPr>
          <p:nvPr>
            <p:ph type="title"/>
          </p:nvPr>
        </p:nvSpPr>
        <p:spPr bwMode="auto">
          <a:xfrm>
            <a:off x="334963" y="242888"/>
            <a:ext cx="8464550" cy="639762"/>
          </a:xfrm>
          <a:prstGeom prst="rect">
            <a:avLst/>
          </a:prstGeom>
          <a:noFill/>
          <a:ln w="9525">
            <a:noFill/>
            <a:miter lim="800000"/>
            <a:headEnd/>
            <a:tailEnd/>
          </a:ln>
          <a:effectLst/>
        </p:spPr>
        <p:txBody>
          <a:bodyPr vert="horz" wrap="square" lIns="182880" tIns="91440" rIns="182880" bIns="182880" numCol="1" anchor="t" anchorCtr="0" compatLnSpc="1">
            <a:prstTxWarp prst="textNoShape">
              <a:avLst/>
            </a:prstTxWarp>
          </a:bodyPr>
          <a:lstStyle/>
          <a:p>
            <a:pPr lvl="0"/>
            <a:r>
              <a:rPr lang="en-US" smtClean="0"/>
              <a:t>Click to edit Master title style </a:t>
            </a:r>
          </a:p>
        </p:txBody>
      </p:sp>
      <p:sp>
        <p:nvSpPr>
          <p:cNvPr id="234532" name="Rectangle 36"/>
          <p:cNvSpPr>
            <a:spLocks noGrp="1" noChangeArrowheads="1"/>
          </p:cNvSpPr>
          <p:nvPr>
            <p:ph type="body" idx="1"/>
          </p:nvPr>
        </p:nvSpPr>
        <p:spPr bwMode="auto">
          <a:xfrm>
            <a:off x="334963" y="1398588"/>
            <a:ext cx="8474075" cy="4802187"/>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34533" name="Group 37"/>
          <p:cNvGrpSpPr>
            <a:grpSpLocks/>
          </p:cNvGrpSpPr>
          <p:nvPr/>
        </p:nvGrpSpPr>
        <p:grpSpPr bwMode="auto">
          <a:xfrm>
            <a:off x="106363" y="117475"/>
            <a:ext cx="8931275" cy="6253163"/>
            <a:chOff x="67" y="74"/>
            <a:chExt cx="5626" cy="3939"/>
          </a:xfrm>
        </p:grpSpPr>
        <p:sp>
          <p:nvSpPr>
            <p:cNvPr id="234534" name="Line 38"/>
            <p:cNvSpPr>
              <a:spLocks noChangeShapeType="1"/>
            </p:cNvSpPr>
            <p:nvPr userDrawn="1"/>
          </p:nvSpPr>
          <p:spPr bwMode="auto">
            <a:xfrm>
              <a:off x="67" y="74"/>
              <a:ext cx="5626" cy="0"/>
            </a:xfrm>
            <a:prstGeom prst="line">
              <a:avLst/>
            </a:prstGeom>
            <a:noFill/>
            <a:ln w="19050">
              <a:solidFill>
                <a:schemeClr val="bg1"/>
              </a:solidFill>
              <a:round/>
              <a:headEnd/>
              <a:tailEnd/>
            </a:ln>
            <a:effectLst/>
          </p:spPr>
          <p:txBody>
            <a:bodyPr wrap="none" anchor="ctr"/>
            <a:lstStyle/>
            <a:p>
              <a:endParaRPr lang="en-US"/>
            </a:p>
          </p:txBody>
        </p:sp>
        <p:sp>
          <p:nvSpPr>
            <p:cNvPr id="234535" name="Line 39"/>
            <p:cNvSpPr>
              <a:spLocks noChangeShapeType="1"/>
            </p:cNvSpPr>
            <p:nvPr userDrawn="1"/>
          </p:nvSpPr>
          <p:spPr bwMode="auto">
            <a:xfrm>
              <a:off x="73" y="74"/>
              <a:ext cx="0" cy="3939"/>
            </a:xfrm>
            <a:prstGeom prst="line">
              <a:avLst/>
            </a:prstGeom>
            <a:noFill/>
            <a:ln w="19050">
              <a:solidFill>
                <a:schemeClr val="bg1"/>
              </a:solidFill>
              <a:round/>
              <a:headEnd/>
              <a:tailEnd/>
            </a:ln>
            <a:effectLst/>
          </p:spPr>
          <p:txBody>
            <a:bodyPr wrap="none" anchor="ctr"/>
            <a:lstStyle/>
            <a:p>
              <a:endParaRPr lang="en-US"/>
            </a:p>
          </p:txBody>
        </p:sp>
        <p:sp>
          <p:nvSpPr>
            <p:cNvPr id="234536" name="Line 40"/>
            <p:cNvSpPr>
              <a:spLocks noChangeShapeType="1"/>
            </p:cNvSpPr>
            <p:nvPr userDrawn="1"/>
          </p:nvSpPr>
          <p:spPr bwMode="auto">
            <a:xfrm>
              <a:off x="5687" y="74"/>
              <a:ext cx="0" cy="3939"/>
            </a:xfrm>
            <a:prstGeom prst="line">
              <a:avLst/>
            </a:prstGeom>
            <a:noFill/>
            <a:ln w="19050">
              <a:solidFill>
                <a:schemeClr val="bg1"/>
              </a:solidFill>
              <a:round/>
              <a:headEnd/>
              <a:tailEnd/>
            </a:ln>
            <a:effectLst/>
          </p:spPr>
          <p:txBody>
            <a:bodyPr wrap="none" anchor="ctr"/>
            <a:lstStyle/>
            <a:p>
              <a:endParaRPr lang="en-US"/>
            </a:p>
          </p:txBody>
        </p:sp>
        <p:sp>
          <p:nvSpPr>
            <p:cNvPr id="234537" name="Line 41"/>
            <p:cNvSpPr>
              <a:spLocks noChangeShapeType="1"/>
            </p:cNvSpPr>
            <p:nvPr userDrawn="1"/>
          </p:nvSpPr>
          <p:spPr bwMode="auto">
            <a:xfrm>
              <a:off x="67" y="4010"/>
              <a:ext cx="5626" cy="0"/>
            </a:xfrm>
            <a:prstGeom prst="line">
              <a:avLst/>
            </a:prstGeom>
            <a:noFill/>
            <a:ln w="19050">
              <a:solidFill>
                <a:schemeClr val="bg1"/>
              </a:solidFill>
              <a:round/>
              <a:headEnd/>
              <a:tailEnd/>
            </a:ln>
            <a:effectLst/>
          </p:spPr>
          <p:txBody>
            <a:bodyPr wrap="none" anchor="ctr"/>
            <a:lstStyle/>
            <a:p>
              <a:endParaRPr lang="en-US"/>
            </a:p>
          </p:txBody>
        </p:sp>
      </p:grpSp>
      <p:grpSp>
        <p:nvGrpSpPr>
          <p:cNvPr id="234574" name="Group 78"/>
          <p:cNvGrpSpPr>
            <a:grpSpLocks/>
          </p:cNvGrpSpPr>
          <p:nvPr/>
        </p:nvGrpSpPr>
        <p:grpSpPr bwMode="auto">
          <a:xfrm>
            <a:off x="520700" y="1079500"/>
            <a:ext cx="8102600" cy="122238"/>
            <a:chOff x="328" y="680"/>
            <a:chExt cx="5104" cy="77"/>
          </a:xfrm>
        </p:grpSpPr>
        <p:sp>
          <p:nvSpPr>
            <p:cNvPr id="234575" name="Rectangle 79"/>
            <p:cNvSpPr>
              <a:spLocks noChangeArrowheads="1"/>
            </p:cNvSpPr>
            <p:nvPr userDrawn="1"/>
          </p:nvSpPr>
          <p:spPr bwMode="auto">
            <a:xfrm rot="5400000">
              <a:off x="32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76" name="Rectangle 80"/>
            <p:cNvSpPr>
              <a:spLocks noChangeArrowheads="1"/>
            </p:cNvSpPr>
            <p:nvPr userDrawn="1"/>
          </p:nvSpPr>
          <p:spPr bwMode="auto">
            <a:xfrm rot="5400000">
              <a:off x="50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77" name="Rectangle 81"/>
            <p:cNvSpPr>
              <a:spLocks noChangeArrowheads="1"/>
            </p:cNvSpPr>
            <p:nvPr userDrawn="1"/>
          </p:nvSpPr>
          <p:spPr bwMode="auto">
            <a:xfrm rot="5400000">
              <a:off x="67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78" name="Rectangle 82"/>
            <p:cNvSpPr>
              <a:spLocks noChangeArrowheads="1"/>
            </p:cNvSpPr>
            <p:nvPr userDrawn="1"/>
          </p:nvSpPr>
          <p:spPr bwMode="auto">
            <a:xfrm rot="5400000">
              <a:off x="84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79" name="Rectangle 83"/>
            <p:cNvSpPr>
              <a:spLocks noChangeArrowheads="1"/>
            </p:cNvSpPr>
            <p:nvPr userDrawn="1"/>
          </p:nvSpPr>
          <p:spPr bwMode="auto">
            <a:xfrm rot="5400000">
              <a:off x="102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0" name="Rectangle 84"/>
            <p:cNvSpPr>
              <a:spLocks noChangeArrowheads="1"/>
            </p:cNvSpPr>
            <p:nvPr userDrawn="1"/>
          </p:nvSpPr>
          <p:spPr bwMode="auto">
            <a:xfrm rot="5400000">
              <a:off x="119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1" name="Rectangle 85"/>
            <p:cNvSpPr>
              <a:spLocks noChangeArrowheads="1"/>
            </p:cNvSpPr>
            <p:nvPr userDrawn="1"/>
          </p:nvSpPr>
          <p:spPr bwMode="auto">
            <a:xfrm rot="5400000">
              <a:off x="136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2" name="Rectangle 86"/>
            <p:cNvSpPr>
              <a:spLocks noChangeArrowheads="1"/>
            </p:cNvSpPr>
            <p:nvPr userDrawn="1"/>
          </p:nvSpPr>
          <p:spPr bwMode="auto">
            <a:xfrm rot="5400000">
              <a:off x="154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3" name="Rectangle 87"/>
            <p:cNvSpPr>
              <a:spLocks noChangeArrowheads="1"/>
            </p:cNvSpPr>
            <p:nvPr userDrawn="1"/>
          </p:nvSpPr>
          <p:spPr bwMode="auto">
            <a:xfrm rot="5400000">
              <a:off x="171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4" name="Rectangle 88"/>
            <p:cNvSpPr>
              <a:spLocks noChangeArrowheads="1"/>
            </p:cNvSpPr>
            <p:nvPr userDrawn="1"/>
          </p:nvSpPr>
          <p:spPr bwMode="auto">
            <a:xfrm rot="5400000">
              <a:off x="188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5" name="Rectangle 89"/>
            <p:cNvSpPr>
              <a:spLocks noChangeArrowheads="1"/>
            </p:cNvSpPr>
            <p:nvPr userDrawn="1"/>
          </p:nvSpPr>
          <p:spPr bwMode="auto">
            <a:xfrm rot="5400000">
              <a:off x="206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6" name="Rectangle 90"/>
            <p:cNvSpPr>
              <a:spLocks noChangeArrowheads="1"/>
            </p:cNvSpPr>
            <p:nvPr userDrawn="1"/>
          </p:nvSpPr>
          <p:spPr bwMode="auto">
            <a:xfrm rot="5400000">
              <a:off x="223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7" name="Rectangle 91"/>
            <p:cNvSpPr>
              <a:spLocks noChangeArrowheads="1"/>
            </p:cNvSpPr>
            <p:nvPr userDrawn="1"/>
          </p:nvSpPr>
          <p:spPr bwMode="auto">
            <a:xfrm rot="5400000">
              <a:off x="240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8" name="Rectangle 92"/>
            <p:cNvSpPr>
              <a:spLocks noChangeArrowheads="1"/>
            </p:cNvSpPr>
            <p:nvPr userDrawn="1"/>
          </p:nvSpPr>
          <p:spPr bwMode="auto">
            <a:xfrm rot="5400000">
              <a:off x="258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89" name="Rectangle 93"/>
            <p:cNvSpPr>
              <a:spLocks noChangeArrowheads="1"/>
            </p:cNvSpPr>
            <p:nvPr userDrawn="1"/>
          </p:nvSpPr>
          <p:spPr bwMode="auto">
            <a:xfrm rot="5400000">
              <a:off x="275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0" name="Rectangle 94"/>
            <p:cNvSpPr>
              <a:spLocks noChangeArrowheads="1"/>
            </p:cNvSpPr>
            <p:nvPr userDrawn="1"/>
          </p:nvSpPr>
          <p:spPr bwMode="auto">
            <a:xfrm rot="5400000">
              <a:off x="292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1" name="Rectangle 95"/>
            <p:cNvSpPr>
              <a:spLocks noChangeArrowheads="1"/>
            </p:cNvSpPr>
            <p:nvPr userDrawn="1"/>
          </p:nvSpPr>
          <p:spPr bwMode="auto">
            <a:xfrm rot="5400000">
              <a:off x="310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2" name="Rectangle 96"/>
            <p:cNvSpPr>
              <a:spLocks noChangeArrowheads="1"/>
            </p:cNvSpPr>
            <p:nvPr userDrawn="1"/>
          </p:nvSpPr>
          <p:spPr bwMode="auto">
            <a:xfrm rot="5400000">
              <a:off x="327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3" name="Rectangle 97"/>
            <p:cNvSpPr>
              <a:spLocks noChangeArrowheads="1"/>
            </p:cNvSpPr>
            <p:nvPr userDrawn="1"/>
          </p:nvSpPr>
          <p:spPr bwMode="auto">
            <a:xfrm rot="5400000">
              <a:off x="344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4" name="Rectangle 98"/>
            <p:cNvSpPr>
              <a:spLocks noChangeArrowheads="1"/>
            </p:cNvSpPr>
            <p:nvPr userDrawn="1"/>
          </p:nvSpPr>
          <p:spPr bwMode="auto">
            <a:xfrm rot="5400000">
              <a:off x="362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5" name="Rectangle 99"/>
            <p:cNvSpPr>
              <a:spLocks noChangeArrowheads="1"/>
            </p:cNvSpPr>
            <p:nvPr userDrawn="1"/>
          </p:nvSpPr>
          <p:spPr bwMode="auto">
            <a:xfrm rot="5400000">
              <a:off x="379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6" name="Rectangle 100"/>
            <p:cNvSpPr>
              <a:spLocks noChangeArrowheads="1"/>
            </p:cNvSpPr>
            <p:nvPr userDrawn="1"/>
          </p:nvSpPr>
          <p:spPr bwMode="auto">
            <a:xfrm rot="5400000">
              <a:off x="396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7" name="Rectangle 101"/>
            <p:cNvSpPr>
              <a:spLocks noChangeArrowheads="1"/>
            </p:cNvSpPr>
            <p:nvPr userDrawn="1"/>
          </p:nvSpPr>
          <p:spPr bwMode="auto">
            <a:xfrm rot="5400000">
              <a:off x="414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8" name="Rectangle 102"/>
            <p:cNvSpPr>
              <a:spLocks noChangeArrowheads="1"/>
            </p:cNvSpPr>
            <p:nvPr userDrawn="1"/>
          </p:nvSpPr>
          <p:spPr bwMode="auto">
            <a:xfrm rot="5400000">
              <a:off x="431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599" name="Rectangle 103"/>
            <p:cNvSpPr>
              <a:spLocks noChangeArrowheads="1"/>
            </p:cNvSpPr>
            <p:nvPr userDrawn="1"/>
          </p:nvSpPr>
          <p:spPr bwMode="auto">
            <a:xfrm rot="5400000">
              <a:off x="448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600" name="Rectangle 104"/>
            <p:cNvSpPr>
              <a:spLocks noChangeArrowheads="1"/>
            </p:cNvSpPr>
            <p:nvPr userDrawn="1"/>
          </p:nvSpPr>
          <p:spPr bwMode="auto">
            <a:xfrm rot="5400000">
              <a:off x="466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601" name="Rectangle 105"/>
            <p:cNvSpPr>
              <a:spLocks noChangeArrowheads="1"/>
            </p:cNvSpPr>
            <p:nvPr userDrawn="1"/>
          </p:nvSpPr>
          <p:spPr bwMode="auto">
            <a:xfrm rot="5400000">
              <a:off x="4834"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602" name="Rectangle 106"/>
            <p:cNvSpPr>
              <a:spLocks noChangeArrowheads="1"/>
            </p:cNvSpPr>
            <p:nvPr userDrawn="1"/>
          </p:nvSpPr>
          <p:spPr bwMode="auto">
            <a:xfrm rot="5400000">
              <a:off x="5008"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603" name="Rectangle 107"/>
            <p:cNvSpPr>
              <a:spLocks noChangeArrowheads="1"/>
            </p:cNvSpPr>
            <p:nvPr userDrawn="1"/>
          </p:nvSpPr>
          <p:spPr bwMode="auto">
            <a:xfrm rot="5400000">
              <a:off x="5181" y="680"/>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234604" name="Rectangle 108"/>
            <p:cNvSpPr>
              <a:spLocks noChangeArrowheads="1"/>
            </p:cNvSpPr>
            <p:nvPr userDrawn="1"/>
          </p:nvSpPr>
          <p:spPr bwMode="auto">
            <a:xfrm rot="5400000">
              <a:off x="5355" y="680"/>
              <a:ext cx="77" cy="77"/>
            </a:xfrm>
            <a:prstGeom prst="rect">
              <a:avLst/>
            </a:prstGeom>
            <a:solidFill>
              <a:srgbClr val="A768C0"/>
            </a:solidFill>
            <a:ln w="9525" algn="ctr">
              <a:noFill/>
              <a:miter lim="800000"/>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3" r:id="rId1"/>
    <p:sldLayoutId id="2147483705" r:id="rId2"/>
    <p:sldLayoutId id="2147483707" r:id="rId3"/>
    <p:sldLayoutId id="2147483709" r:id="rId4"/>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4574"/>
                                        </p:tgtEl>
                                        <p:attrNameLst>
                                          <p:attrName>style.visibility</p:attrName>
                                        </p:attrNameLst>
                                      </p:cBhvr>
                                      <p:to>
                                        <p:strVal val="visible"/>
                                      </p:to>
                                    </p:set>
                                    <p:animEffect transition="in" filter="wipe(left)">
                                      <p:cBhvr>
                                        <p:cTn id="7" dur="500"/>
                                        <p:tgtEl>
                                          <p:spTgt spid="2345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4531"/>
                                        </p:tgtEl>
                                        <p:attrNameLst>
                                          <p:attrName>style.visibility</p:attrName>
                                        </p:attrNameLst>
                                      </p:cBhvr>
                                      <p:to>
                                        <p:strVal val="visible"/>
                                      </p:to>
                                    </p:set>
                                    <p:animEffect transition="in" filter="fade">
                                      <p:cBhvr>
                                        <p:cTn id="11" dur="1000"/>
                                        <p:tgtEl>
                                          <p:spTgt spid="23453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34532">
                                            <p:txEl>
                                              <p:pRg st="0" end="0"/>
                                            </p:txEl>
                                          </p:spTgt>
                                        </p:tgtEl>
                                        <p:attrNameLst>
                                          <p:attrName>style.visibility</p:attrName>
                                        </p:attrNameLst>
                                      </p:cBhvr>
                                      <p:to>
                                        <p:strVal val="visible"/>
                                      </p:to>
                                    </p:set>
                                    <p:animEffect transition="in" filter="fade">
                                      <p:cBhvr>
                                        <p:cTn id="15" dur="1000"/>
                                        <p:tgtEl>
                                          <p:spTgt spid="234532">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34532">
                                            <p:txEl>
                                              <p:pRg st="1" end="1"/>
                                            </p:txEl>
                                          </p:spTgt>
                                        </p:tgtEl>
                                        <p:attrNameLst>
                                          <p:attrName>style.visibility</p:attrName>
                                        </p:attrNameLst>
                                      </p:cBhvr>
                                      <p:to>
                                        <p:strVal val="visible"/>
                                      </p:to>
                                    </p:set>
                                    <p:animEffect transition="in" filter="fade">
                                      <p:cBhvr>
                                        <p:cTn id="19" dur="1000"/>
                                        <p:tgtEl>
                                          <p:spTgt spid="234532">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34532">
                                            <p:txEl>
                                              <p:pRg st="2" end="2"/>
                                            </p:txEl>
                                          </p:spTgt>
                                        </p:tgtEl>
                                        <p:attrNameLst>
                                          <p:attrName>style.visibility</p:attrName>
                                        </p:attrNameLst>
                                      </p:cBhvr>
                                      <p:to>
                                        <p:strVal val="visible"/>
                                      </p:to>
                                    </p:set>
                                    <p:animEffect transition="in" filter="fade">
                                      <p:cBhvr>
                                        <p:cTn id="23" dur="1000"/>
                                        <p:tgtEl>
                                          <p:spTgt spid="234532">
                                            <p:txEl>
                                              <p:pRg st="2" end="2"/>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34532">
                                            <p:txEl>
                                              <p:pRg st="3" end="3"/>
                                            </p:txEl>
                                          </p:spTgt>
                                        </p:tgtEl>
                                        <p:attrNameLst>
                                          <p:attrName>style.visibility</p:attrName>
                                        </p:attrNameLst>
                                      </p:cBhvr>
                                      <p:to>
                                        <p:strVal val="visible"/>
                                      </p:to>
                                    </p:set>
                                    <p:animEffect transition="in" filter="fade">
                                      <p:cBhvr>
                                        <p:cTn id="27" dur="1000"/>
                                        <p:tgtEl>
                                          <p:spTgt spid="234532">
                                            <p:txEl>
                                              <p:pRg st="3" end="3"/>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234532">
                                            <p:txEl>
                                              <p:pRg st="4" end="4"/>
                                            </p:txEl>
                                          </p:spTgt>
                                        </p:tgtEl>
                                        <p:attrNameLst>
                                          <p:attrName>style.visibility</p:attrName>
                                        </p:attrNameLst>
                                      </p:cBhvr>
                                      <p:to>
                                        <p:strVal val="visible"/>
                                      </p:to>
                                    </p:set>
                                    <p:animEffect transition="in" filter="fade">
                                      <p:cBhvr>
                                        <p:cTn id="31" dur="1000"/>
                                        <p:tgtEl>
                                          <p:spTgt spid="2345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31" grpId="0"/>
      <p:bldP spid="234532" grpId="0" build="p">
        <p:tmplLst>
          <p:tmpl lvl="1">
            <p:tnLst>
              <p:par>
                <p:cTn presetID="10" presetClass="entr" presetSubtype="0" fill="hold" nodeType="afterEffect">
                  <p:stCondLst>
                    <p:cond delay="0"/>
                  </p:stCondLst>
                  <p:childTnLst>
                    <p:set>
                      <p:cBhvr>
                        <p:cTn dur="1" fill="hold">
                          <p:stCondLst>
                            <p:cond delay="0"/>
                          </p:stCondLst>
                        </p:cTn>
                        <p:tgtEl>
                          <p:spTgt spid="234532"/>
                        </p:tgtEl>
                        <p:attrNameLst>
                          <p:attrName>style.visibility</p:attrName>
                        </p:attrNameLst>
                      </p:cBhvr>
                      <p:to>
                        <p:strVal val="visible"/>
                      </p:to>
                    </p:set>
                    <p:animEffect transition="in" filter="fade">
                      <p:cBhvr>
                        <p:cTn dur="1000"/>
                        <p:tgtEl>
                          <p:spTgt spid="23453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34532"/>
                        </p:tgtEl>
                        <p:attrNameLst>
                          <p:attrName>style.visibility</p:attrName>
                        </p:attrNameLst>
                      </p:cBhvr>
                      <p:to>
                        <p:strVal val="visible"/>
                      </p:to>
                    </p:set>
                    <p:animEffect transition="in" filter="fade">
                      <p:cBhvr>
                        <p:cTn dur="1000"/>
                        <p:tgtEl>
                          <p:spTgt spid="23453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34532"/>
                        </p:tgtEl>
                        <p:attrNameLst>
                          <p:attrName>style.visibility</p:attrName>
                        </p:attrNameLst>
                      </p:cBhvr>
                      <p:to>
                        <p:strVal val="visible"/>
                      </p:to>
                    </p:set>
                    <p:animEffect transition="in" filter="fade">
                      <p:cBhvr>
                        <p:cTn dur="1000"/>
                        <p:tgtEl>
                          <p:spTgt spid="23453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34532"/>
                        </p:tgtEl>
                        <p:attrNameLst>
                          <p:attrName>style.visibility</p:attrName>
                        </p:attrNameLst>
                      </p:cBhvr>
                      <p:to>
                        <p:strVal val="visible"/>
                      </p:to>
                    </p:set>
                    <p:animEffect transition="in" filter="fade">
                      <p:cBhvr>
                        <p:cTn dur="1000"/>
                        <p:tgtEl>
                          <p:spTgt spid="23453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34532"/>
                        </p:tgtEl>
                        <p:attrNameLst>
                          <p:attrName>style.visibility</p:attrName>
                        </p:attrNameLst>
                      </p:cBhvr>
                      <p:to>
                        <p:strVal val="visible"/>
                      </p:to>
                    </p:set>
                    <p:animEffect transition="in" filter="fade">
                      <p:cBhvr>
                        <p:cTn dur="1000"/>
                        <p:tgtEl>
                          <p:spTgt spid="234532"/>
                        </p:tgtEl>
                      </p:cBhvr>
                    </p:animEffect>
                  </p:childTnLst>
                </p:cTn>
              </p:par>
            </p:tnLst>
          </p:tmpl>
        </p:tmplLst>
      </p:bldP>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230188" indent="-230188" algn="l" rtl="0" fontAlgn="base">
        <a:lnSpc>
          <a:spcPct val="125000"/>
        </a:lnSpc>
        <a:spcBef>
          <a:spcPct val="0"/>
        </a:spcBef>
        <a:spcAft>
          <a:spcPct val="0"/>
        </a:spcAft>
        <a:buFont typeface="Adobe Caslon Pro" pitchFamily="18" charset="0"/>
        <a:buChar char="–"/>
        <a:defRPr sz="2400">
          <a:solidFill>
            <a:schemeClr val="bg1"/>
          </a:solidFill>
          <a:latin typeface="+mn-lt"/>
          <a:ea typeface="+mn-ea"/>
          <a:cs typeface="+mn-cs"/>
        </a:defRPr>
      </a:lvl1pPr>
      <a:lvl2pPr marL="684213" indent="-280988" algn="l" rtl="0" fontAlgn="base">
        <a:lnSpc>
          <a:spcPct val="125000"/>
        </a:lnSpc>
        <a:spcBef>
          <a:spcPct val="0"/>
        </a:spcBef>
        <a:spcAft>
          <a:spcPct val="0"/>
        </a:spcAft>
        <a:buFont typeface="Adobe Caslon Pro" pitchFamily="18" charset="0"/>
        <a:buChar char="–"/>
        <a:defRPr sz="2400">
          <a:solidFill>
            <a:schemeClr val="bg1"/>
          </a:solidFill>
          <a:latin typeface="+mn-lt"/>
        </a:defRPr>
      </a:lvl2pPr>
      <a:lvl3pPr marL="10874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3pPr>
      <a:lvl4pPr marL="1539875" indent="-222250" algn="l" rtl="0" fontAlgn="base">
        <a:lnSpc>
          <a:spcPct val="125000"/>
        </a:lnSpc>
        <a:spcBef>
          <a:spcPct val="0"/>
        </a:spcBef>
        <a:spcAft>
          <a:spcPct val="0"/>
        </a:spcAft>
        <a:buFont typeface="Adobe Caslon Pro" pitchFamily="18" charset="0"/>
        <a:buChar char="–"/>
        <a:defRPr sz="2400">
          <a:solidFill>
            <a:schemeClr val="bg1"/>
          </a:solidFill>
          <a:latin typeface="+mn-lt"/>
        </a:defRPr>
      </a:lvl4pPr>
      <a:lvl5pPr marL="2001838" indent="-230188" algn="l" rtl="0" fontAlgn="base">
        <a:lnSpc>
          <a:spcPct val="125000"/>
        </a:lnSpc>
        <a:spcBef>
          <a:spcPct val="0"/>
        </a:spcBef>
        <a:spcAft>
          <a:spcPct val="0"/>
        </a:spcAft>
        <a:buFont typeface="Adobe Caslon Pro" pitchFamily="18" charset="0"/>
        <a:buChar char="–"/>
        <a:defRPr sz="2400">
          <a:solidFill>
            <a:schemeClr val="bg1"/>
          </a:solidFill>
          <a:latin typeface="+mn-lt"/>
        </a:defRPr>
      </a:lvl5pPr>
      <a:lvl6pPr marL="24590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6pPr>
      <a:lvl7pPr marL="29162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7pPr>
      <a:lvl8pPr marL="33734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8pPr>
      <a:lvl9pPr marL="3830638" indent="-230188" algn="l" rtl="0" fontAlgn="base">
        <a:lnSpc>
          <a:spcPct val="125000"/>
        </a:lnSpc>
        <a:spcBef>
          <a:spcPct val="0"/>
        </a:spcBef>
        <a:spcAft>
          <a:spcPct val="0"/>
        </a:spcAft>
        <a:buFont typeface="Adobe Caslon Pro" pitchFamily="18"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7F3F98"/>
        </a:solidFill>
        <a:effectLst/>
      </p:bgPr>
    </p:bg>
    <p:spTree>
      <p:nvGrpSpPr>
        <p:cNvPr id="1" name=""/>
        <p:cNvGrpSpPr/>
        <p:nvPr/>
      </p:nvGrpSpPr>
      <p:grpSpPr>
        <a:xfrm>
          <a:off x="0" y="0"/>
          <a:ext cx="0" cy="0"/>
          <a:chOff x="0" y="0"/>
          <a:chExt cx="0" cy="0"/>
        </a:xfrm>
      </p:grpSpPr>
      <p:grpSp>
        <p:nvGrpSpPr>
          <p:cNvPr id="338948" name="Group 4"/>
          <p:cNvGrpSpPr>
            <a:grpSpLocks/>
          </p:cNvGrpSpPr>
          <p:nvPr/>
        </p:nvGrpSpPr>
        <p:grpSpPr bwMode="auto">
          <a:xfrm>
            <a:off x="311150" y="1281113"/>
            <a:ext cx="3671888" cy="574675"/>
            <a:chOff x="3236" y="807"/>
            <a:chExt cx="2313" cy="362"/>
          </a:xfrm>
        </p:grpSpPr>
        <p:grpSp>
          <p:nvGrpSpPr>
            <p:cNvPr id="338949" name="Group 5"/>
            <p:cNvGrpSpPr>
              <a:grpSpLocks/>
            </p:cNvGrpSpPr>
            <p:nvPr/>
          </p:nvGrpSpPr>
          <p:grpSpPr bwMode="auto">
            <a:xfrm rot="5400000">
              <a:off x="3094" y="949"/>
              <a:ext cx="362" cy="77"/>
              <a:chOff x="4899" y="4167"/>
              <a:chExt cx="362" cy="77"/>
            </a:xfrm>
          </p:grpSpPr>
          <p:sp>
            <p:nvSpPr>
              <p:cNvPr id="338950" name="Rectangle 6"/>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51" name="Rectangle 7"/>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52" name="Rectangle 8"/>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53" name="Group 9"/>
            <p:cNvGrpSpPr>
              <a:grpSpLocks/>
            </p:cNvGrpSpPr>
            <p:nvPr userDrawn="1"/>
          </p:nvGrpSpPr>
          <p:grpSpPr bwMode="auto">
            <a:xfrm rot="5400000">
              <a:off x="3266" y="949"/>
              <a:ext cx="362" cy="77"/>
              <a:chOff x="4899" y="4167"/>
              <a:chExt cx="362" cy="77"/>
            </a:xfrm>
          </p:grpSpPr>
          <p:sp>
            <p:nvSpPr>
              <p:cNvPr id="338954" name="Rectangle 10"/>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55" name="Rectangle 11"/>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56" name="Rectangle 12"/>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57" name="Group 13"/>
            <p:cNvGrpSpPr>
              <a:grpSpLocks/>
            </p:cNvGrpSpPr>
            <p:nvPr userDrawn="1"/>
          </p:nvGrpSpPr>
          <p:grpSpPr bwMode="auto">
            <a:xfrm rot="5400000">
              <a:off x="3438" y="949"/>
              <a:ext cx="362" cy="77"/>
              <a:chOff x="4899" y="4167"/>
              <a:chExt cx="362" cy="77"/>
            </a:xfrm>
          </p:grpSpPr>
          <p:sp>
            <p:nvSpPr>
              <p:cNvPr id="338958" name="Rectangle 14"/>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59" name="Rectangle 15"/>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60" name="Rectangle 16"/>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61" name="Group 17"/>
            <p:cNvGrpSpPr>
              <a:grpSpLocks/>
            </p:cNvGrpSpPr>
            <p:nvPr userDrawn="1"/>
          </p:nvGrpSpPr>
          <p:grpSpPr bwMode="auto">
            <a:xfrm rot="5400000">
              <a:off x="3610" y="949"/>
              <a:ext cx="362" cy="77"/>
              <a:chOff x="4899" y="4167"/>
              <a:chExt cx="362" cy="77"/>
            </a:xfrm>
          </p:grpSpPr>
          <p:sp>
            <p:nvSpPr>
              <p:cNvPr id="338962" name="Rectangle 18"/>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63" name="Rectangle 19"/>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64" name="Rectangle 20"/>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65" name="Group 21"/>
            <p:cNvGrpSpPr>
              <a:grpSpLocks/>
            </p:cNvGrpSpPr>
            <p:nvPr userDrawn="1"/>
          </p:nvGrpSpPr>
          <p:grpSpPr bwMode="auto">
            <a:xfrm rot="5400000">
              <a:off x="3782" y="949"/>
              <a:ext cx="362" cy="77"/>
              <a:chOff x="4899" y="4167"/>
              <a:chExt cx="362" cy="77"/>
            </a:xfrm>
          </p:grpSpPr>
          <p:sp>
            <p:nvSpPr>
              <p:cNvPr id="338966" name="Rectangle 22"/>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67" name="Rectangle 23"/>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68" name="Rectangle 24"/>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69" name="Group 25"/>
            <p:cNvGrpSpPr>
              <a:grpSpLocks/>
            </p:cNvGrpSpPr>
            <p:nvPr userDrawn="1"/>
          </p:nvGrpSpPr>
          <p:grpSpPr bwMode="auto">
            <a:xfrm rot="5400000">
              <a:off x="3954" y="949"/>
              <a:ext cx="362" cy="77"/>
              <a:chOff x="4899" y="4167"/>
              <a:chExt cx="362" cy="77"/>
            </a:xfrm>
          </p:grpSpPr>
          <p:sp>
            <p:nvSpPr>
              <p:cNvPr id="338970" name="Rectangle 26"/>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71" name="Rectangle 27"/>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72" name="Rectangle 28"/>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73" name="Group 29"/>
            <p:cNvGrpSpPr>
              <a:grpSpLocks/>
            </p:cNvGrpSpPr>
            <p:nvPr userDrawn="1"/>
          </p:nvGrpSpPr>
          <p:grpSpPr bwMode="auto">
            <a:xfrm rot="5400000">
              <a:off x="4126" y="949"/>
              <a:ext cx="362" cy="77"/>
              <a:chOff x="4899" y="4167"/>
              <a:chExt cx="362" cy="77"/>
            </a:xfrm>
          </p:grpSpPr>
          <p:sp>
            <p:nvSpPr>
              <p:cNvPr id="338974" name="Rectangle 30"/>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75" name="Rectangle 31"/>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76" name="Rectangle 32"/>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77" name="Group 33"/>
            <p:cNvGrpSpPr>
              <a:grpSpLocks/>
            </p:cNvGrpSpPr>
            <p:nvPr userDrawn="1"/>
          </p:nvGrpSpPr>
          <p:grpSpPr bwMode="auto">
            <a:xfrm rot="5400000">
              <a:off x="4298" y="949"/>
              <a:ext cx="362" cy="77"/>
              <a:chOff x="4899" y="4167"/>
              <a:chExt cx="362" cy="77"/>
            </a:xfrm>
          </p:grpSpPr>
          <p:sp>
            <p:nvSpPr>
              <p:cNvPr id="338978" name="Rectangle 34"/>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79" name="Rectangle 35"/>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80" name="Rectangle 36"/>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81" name="Group 37"/>
            <p:cNvGrpSpPr>
              <a:grpSpLocks/>
            </p:cNvGrpSpPr>
            <p:nvPr userDrawn="1"/>
          </p:nvGrpSpPr>
          <p:grpSpPr bwMode="auto">
            <a:xfrm rot="5400000">
              <a:off x="4470" y="949"/>
              <a:ext cx="362" cy="77"/>
              <a:chOff x="4899" y="4167"/>
              <a:chExt cx="362" cy="77"/>
            </a:xfrm>
          </p:grpSpPr>
          <p:sp>
            <p:nvSpPr>
              <p:cNvPr id="338982" name="Rectangle 38"/>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83" name="Rectangle 39"/>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84" name="Rectangle 40"/>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85" name="Group 41"/>
            <p:cNvGrpSpPr>
              <a:grpSpLocks/>
            </p:cNvGrpSpPr>
            <p:nvPr userDrawn="1"/>
          </p:nvGrpSpPr>
          <p:grpSpPr bwMode="auto">
            <a:xfrm rot="5400000">
              <a:off x="4642" y="949"/>
              <a:ext cx="362" cy="77"/>
              <a:chOff x="4899" y="4167"/>
              <a:chExt cx="362" cy="77"/>
            </a:xfrm>
          </p:grpSpPr>
          <p:sp>
            <p:nvSpPr>
              <p:cNvPr id="338986" name="Rectangle 42"/>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87" name="Rectangle 43"/>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88" name="Rectangle 44"/>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89" name="Group 45"/>
            <p:cNvGrpSpPr>
              <a:grpSpLocks/>
            </p:cNvGrpSpPr>
            <p:nvPr userDrawn="1"/>
          </p:nvGrpSpPr>
          <p:grpSpPr bwMode="auto">
            <a:xfrm rot="5400000">
              <a:off x="4814" y="949"/>
              <a:ext cx="362" cy="77"/>
              <a:chOff x="4899" y="4167"/>
              <a:chExt cx="362" cy="77"/>
            </a:xfrm>
          </p:grpSpPr>
          <p:sp>
            <p:nvSpPr>
              <p:cNvPr id="338990" name="Rectangle 46"/>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91" name="Rectangle 47"/>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92" name="Rectangle 48"/>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93" name="Group 49"/>
            <p:cNvGrpSpPr>
              <a:grpSpLocks/>
            </p:cNvGrpSpPr>
            <p:nvPr userDrawn="1"/>
          </p:nvGrpSpPr>
          <p:grpSpPr bwMode="auto">
            <a:xfrm rot="5400000">
              <a:off x="4986" y="949"/>
              <a:ext cx="362" cy="77"/>
              <a:chOff x="4899" y="4167"/>
              <a:chExt cx="362" cy="77"/>
            </a:xfrm>
          </p:grpSpPr>
          <p:sp>
            <p:nvSpPr>
              <p:cNvPr id="338994" name="Rectangle 50"/>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95" name="Rectangle 51"/>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96" name="Rectangle 52"/>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8997" name="Group 53"/>
            <p:cNvGrpSpPr>
              <a:grpSpLocks/>
            </p:cNvGrpSpPr>
            <p:nvPr userDrawn="1"/>
          </p:nvGrpSpPr>
          <p:grpSpPr bwMode="auto">
            <a:xfrm rot="5400000">
              <a:off x="5158" y="949"/>
              <a:ext cx="362" cy="77"/>
              <a:chOff x="4899" y="4167"/>
              <a:chExt cx="362" cy="77"/>
            </a:xfrm>
          </p:grpSpPr>
          <p:sp>
            <p:nvSpPr>
              <p:cNvPr id="338998" name="Rectangle 54"/>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8999" name="Rectangle 55"/>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9000" name="Rectangle 56"/>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nvGrpSpPr>
            <p:cNvPr id="339001" name="Group 57"/>
            <p:cNvGrpSpPr>
              <a:grpSpLocks/>
            </p:cNvGrpSpPr>
            <p:nvPr userDrawn="1"/>
          </p:nvGrpSpPr>
          <p:grpSpPr bwMode="auto">
            <a:xfrm rot="5400000">
              <a:off x="5330" y="949"/>
              <a:ext cx="362" cy="77"/>
              <a:chOff x="4899" y="4167"/>
              <a:chExt cx="362" cy="77"/>
            </a:xfrm>
          </p:grpSpPr>
          <p:sp>
            <p:nvSpPr>
              <p:cNvPr id="339002" name="Rectangle 58"/>
              <p:cNvSpPr>
                <a:spLocks noChangeArrowheads="1"/>
              </p:cNvSpPr>
              <p:nvPr userDrawn="1"/>
            </p:nvSpPr>
            <p:spPr bwMode="auto">
              <a:xfrm>
                <a:off x="4899"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9003" name="Rectangle 59"/>
              <p:cNvSpPr>
                <a:spLocks noChangeArrowheads="1"/>
              </p:cNvSpPr>
              <p:nvPr userDrawn="1"/>
            </p:nvSpPr>
            <p:spPr bwMode="auto">
              <a:xfrm>
                <a:off x="5041" y="4167"/>
                <a:ext cx="77" cy="77"/>
              </a:xfrm>
              <a:prstGeom prst="rect">
                <a:avLst/>
              </a:prstGeom>
              <a:solidFill>
                <a:srgbClr val="A768C0"/>
              </a:solidFill>
              <a:ln w="9525" algn="ctr">
                <a:noFill/>
                <a:miter lim="800000"/>
                <a:headEnd/>
                <a:tailEnd/>
              </a:ln>
              <a:effectLst/>
            </p:spPr>
            <p:txBody>
              <a:bodyPr wrap="none" anchor="ctr"/>
              <a:lstStyle/>
              <a:p>
                <a:endParaRPr lang="en-US"/>
              </a:p>
            </p:txBody>
          </p:sp>
          <p:sp>
            <p:nvSpPr>
              <p:cNvPr id="339004" name="Rectangle 60"/>
              <p:cNvSpPr>
                <a:spLocks noChangeArrowheads="1"/>
              </p:cNvSpPr>
              <p:nvPr userDrawn="1"/>
            </p:nvSpPr>
            <p:spPr bwMode="auto">
              <a:xfrm>
                <a:off x="5184" y="4167"/>
                <a:ext cx="77" cy="77"/>
              </a:xfrm>
              <a:prstGeom prst="rect">
                <a:avLst/>
              </a:prstGeom>
              <a:solidFill>
                <a:srgbClr val="A768C0"/>
              </a:solidFill>
              <a:ln w="9525" algn="ctr">
                <a:noFill/>
                <a:miter lim="800000"/>
                <a:headEnd/>
                <a:tailEnd/>
              </a:ln>
              <a:effectLst/>
            </p:spPr>
            <p:txBody>
              <a:bodyPr wrap="none" anchor="ctr"/>
              <a:lstStyle/>
              <a:p>
                <a:endParaRPr lang="en-US"/>
              </a:p>
            </p:txBody>
          </p:sp>
        </p:grpSp>
      </p:grpSp>
      <p:sp>
        <p:nvSpPr>
          <p:cNvPr id="339005" name="Rectangle 61"/>
          <p:cNvSpPr>
            <a:spLocks noGrp="1" noChangeArrowheads="1"/>
          </p:cNvSpPr>
          <p:nvPr>
            <p:ph type="title"/>
          </p:nvPr>
        </p:nvSpPr>
        <p:spPr bwMode="auto">
          <a:xfrm>
            <a:off x="123825" y="2257425"/>
            <a:ext cx="4046538" cy="1143000"/>
          </a:xfrm>
          <a:prstGeom prst="rect">
            <a:avLst/>
          </a:prstGeom>
          <a:noFill/>
          <a:ln w="9525">
            <a:noFill/>
            <a:miter lim="800000"/>
            <a:headEnd/>
            <a:tailEnd/>
          </a:ln>
          <a:effectLst/>
        </p:spPr>
        <p:txBody>
          <a:bodyPr vert="horz" wrap="square" lIns="182880" tIns="182880" rIns="182880" bIns="182880" numCol="1" anchor="t" anchorCtr="0" compatLnSpc="1">
            <a:prstTxWarp prst="textNoShape">
              <a:avLst/>
            </a:prstTxWarp>
          </a:bodyPr>
          <a:lstStyle/>
          <a:p>
            <a:pPr lvl="0"/>
            <a:r>
              <a:rPr lang="en-US" dirty="0" smtClean="0"/>
              <a:t>Click to edit Master title style</a:t>
            </a:r>
          </a:p>
        </p:txBody>
      </p:sp>
      <p:sp>
        <p:nvSpPr>
          <p:cNvPr id="339007" name="Rectangle 63"/>
          <p:cNvSpPr>
            <a:spLocks noGrp="1" noChangeArrowheads="1"/>
          </p:cNvSpPr>
          <p:nvPr>
            <p:ph type="body" idx="1"/>
          </p:nvPr>
        </p:nvSpPr>
        <p:spPr bwMode="auto">
          <a:xfrm>
            <a:off x="123825" y="3698875"/>
            <a:ext cx="4046538" cy="2427288"/>
          </a:xfrm>
          <a:prstGeom prst="rect">
            <a:avLst/>
          </a:prstGeom>
          <a:noFill/>
          <a:ln w="9525">
            <a:noFill/>
            <a:miter lim="800000"/>
            <a:headEnd/>
            <a:tailEnd/>
          </a:ln>
          <a:effectLst/>
        </p:spPr>
        <p:txBody>
          <a:bodyPr vert="horz" wrap="square" lIns="182880" tIns="45720" rIns="182880" bIns="45720" numCol="1" anchor="t" anchorCtr="0" compatLnSpc="1">
            <a:prstTxWarp prst="textNoShape">
              <a:avLst/>
            </a:prstTxWarp>
          </a:bodyPr>
          <a:lstStyle/>
          <a:p>
            <a:pPr lvl="0"/>
            <a:r>
              <a:rPr lang="en-US" smtClean="0"/>
              <a:t>– Click to edit Master text styles</a:t>
            </a:r>
          </a:p>
        </p:txBody>
      </p:sp>
      <p:sp>
        <p:nvSpPr>
          <p:cNvPr id="339008" name="Rectangle 64"/>
          <p:cNvSpPr>
            <a:spLocks noGrp="1" noChangeArrowheads="1"/>
          </p:cNvSpPr>
          <p:nvPr>
            <p:ph type="ftr" sz="quarter" idx="3"/>
          </p:nvPr>
        </p:nvSpPr>
        <p:spPr bwMode="auto">
          <a:xfrm>
            <a:off x="123825" y="6507163"/>
            <a:ext cx="2895600" cy="350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800">
                <a:solidFill>
                  <a:schemeClr val="bg1"/>
                </a:solidFill>
                <a:latin typeface="Myriad Pro" pitchFamily="34" charset="0"/>
              </a:defRPr>
            </a:lvl1pPr>
          </a:lstStyle>
          <a:p>
            <a:r>
              <a:rPr lang="en-US"/>
              <a:t>California Child Care Resource &amp; Referral Network</a:t>
            </a:r>
          </a:p>
        </p:txBody>
      </p:sp>
    </p:spTree>
  </p:cSld>
  <p:clrMap bg1="lt1" tx1="dk1" bg2="lt2" tx2="dk2" accent1="accent1" accent2="accent2" accent3="accent3" accent4="accent4" accent5="accent5" accent6="accent6" hlink="hlink" folHlink="folHlink"/>
  <p:sldLayoutIdLst>
    <p:sldLayoutId id="2147483716"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005"/>
                                        </p:tgtEl>
                                        <p:attrNameLst>
                                          <p:attrName>style.visibility</p:attrName>
                                        </p:attrNameLst>
                                      </p:cBhvr>
                                      <p:to>
                                        <p:strVal val="visible"/>
                                      </p:to>
                                    </p:set>
                                    <p:animEffect transition="in" filter="fade">
                                      <p:cBhvr>
                                        <p:cTn id="7" dur="1000"/>
                                        <p:tgtEl>
                                          <p:spTgt spid="33900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9007">
                                            <p:txEl>
                                              <p:pRg st="0" end="0"/>
                                            </p:txEl>
                                          </p:spTgt>
                                        </p:tgtEl>
                                        <p:attrNameLst>
                                          <p:attrName>style.visibility</p:attrName>
                                        </p:attrNameLst>
                                      </p:cBhvr>
                                      <p:to>
                                        <p:strVal val="visible"/>
                                      </p:to>
                                    </p:set>
                                    <p:animEffect transition="in" filter="fade">
                                      <p:cBhvr>
                                        <p:cTn id="11" dur="1000"/>
                                        <p:tgtEl>
                                          <p:spTgt spid="3390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005" grpId="0"/>
      <p:bldP spid="339007" grpId="0" build="p">
        <p:tmplLst>
          <p:tmpl lvl="1">
            <p:tnLst>
              <p:par>
                <p:cTn presetID="10" presetClass="entr" presetSubtype="0" fill="hold" nodeType="afterEffect">
                  <p:stCondLst>
                    <p:cond delay="0"/>
                  </p:stCondLst>
                  <p:childTnLst>
                    <p:set>
                      <p:cBhvr>
                        <p:cTn dur="1" fill="hold">
                          <p:stCondLst>
                            <p:cond delay="0"/>
                          </p:stCondLst>
                        </p:cTn>
                        <p:tgtEl>
                          <p:spTgt spid="339007"/>
                        </p:tgtEl>
                        <p:attrNameLst>
                          <p:attrName>style.visibility</p:attrName>
                        </p:attrNameLst>
                      </p:cBhvr>
                      <p:to>
                        <p:strVal val="visible"/>
                      </p:to>
                    </p:set>
                    <p:animEffect transition="in" filter="fade">
                      <p:cBhvr>
                        <p:cTn dur="1000"/>
                        <p:tgtEl>
                          <p:spTgt spid="339007"/>
                        </p:tgtEl>
                      </p:cBhvr>
                    </p:animEffect>
                  </p:childTnLst>
                </p:cTn>
              </p:par>
            </p:tnLst>
          </p:tmpl>
        </p:tmplLst>
      </p:bldP>
    </p:bldLst>
  </p:timing>
  <p:hf sldNum="0" hdr="0" dt="0"/>
  <p:txStyles>
    <p:titleStyle>
      <a:lvl1pPr algn="l" rtl="0" fontAlgn="base">
        <a:spcBef>
          <a:spcPct val="0"/>
        </a:spcBef>
        <a:spcAft>
          <a:spcPct val="0"/>
        </a:spcAft>
        <a:defRPr sz="2400" b="1" i="1">
          <a:solidFill>
            <a:schemeClr val="bg1"/>
          </a:solidFill>
          <a:latin typeface="+mj-lt"/>
          <a:ea typeface="+mj-ea"/>
          <a:cs typeface="+mj-cs"/>
        </a:defRPr>
      </a:lvl1pPr>
      <a:lvl2pPr algn="l" rtl="0" fontAlgn="base">
        <a:spcBef>
          <a:spcPct val="0"/>
        </a:spcBef>
        <a:spcAft>
          <a:spcPct val="0"/>
        </a:spcAft>
        <a:defRPr sz="2400" i="1">
          <a:solidFill>
            <a:schemeClr val="bg1"/>
          </a:solidFill>
          <a:latin typeface="Adobe Caslon Pro" pitchFamily="18" charset="0"/>
        </a:defRPr>
      </a:lvl2pPr>
      <a:lvl3pPr algn="l" rtl="0" fontAlgn="base">
        <a:spcBef>
          <a:spcPct val="0"/>
        </a:spcBef>
        <a:spcAft>
          <a:spcPct val="0"/>
        </a:spcAft>
        <a:defRPr sz="2400" i="1">
          <a:solidFill>
            <a:schemeClr val="bg1"/>
          </a:solidFill>
          <a:latin typeface="Adobe Caslon Pro" pitchFamily="18" charset="0"/>
        </a:defRPr>
      </a:lvl3pPr>
      <a:lvl4pPr algn="l" rtl="0" fontAlgn="base">
        <a:spcBef>
          <a:spcPct val="0"/>
        </a:spcBef>
        <a:spcAft>
          <a:spcPct val="0"/>
        </a:spcAft>
        <a:defRPr sz="2400" i="1">
          <a:solidFill>
            <a:schemeClr val="bg1"/>
          </a:solidFill>
          <a:latin typeface="Adobe Caslon Pro" pitchFamily="18" charset="0"/>
        </a:defRPr>
      </a:lvl4pPr>
      <a:lvl5pPr algn="l" rtl="0" fontAlgn="base">
        <a:spcBef>
          <a:spcPct val="0"/>
        </a:spcBef>
        <a:spcAft>
          <a:spcPct val="0"/>
        </a:spcAft>
        <a:defRPr sz="2400" i="1">
          <a:solidFill>
            <a:schemeClr val="bg1"/>
          </a:solidFill>
          <a:latin typeface="Adobe Caslon Pro" pitchFamily="18" charset="0"/>
        </a:defRPr>
      </a:lvl5pPr>
      <a:lvl6pPr marL="457200" algn="l" rtl="0" fontAlgn="base">
        <a:spcBef>
          <a:spcPct val="0"/>
        </a:spcBef>
        <a:spcAft>
          <a:spcPct val="0"/>
        </a:spcAft>
        <a:defRPr sz="2400" i="1">
          <a:solidFill>
            <a:schemeClr val="bg1"/>
          </a:solidFill>
          <a:latin typeface="Adobe Caslon Pro" pitchFamily="18" charset="0"/>
        </a:defRPr>
      </a:lvl6pPr>
      <a:lvl7pPr marL="914400" algn="l" rtl="0" fontAlgn="base">
        <a:spcBef>
          <a:spcPct val="0"/>
        </a:spcBef>
        <a:spcAft>
          <a:spcPct val="0"/>
        </a:spcAft>
        <a:defRPr sz="2400" i="1">
          <a:solidFill>
            <a:schemeClr val="bg1"/>
          </a:solidFill>
          <a:latin typeface="Adobe Caslon Pro" pitchFamily="18" charset="0"/>
        </a:defRPr>
      </a:lvl7pPr>
      <a:lvl8pPr marL="1371600" algn="l" rtl="0" fontAlgn="base">
        <a:spcBef>
          <a:spcPct val="0"/>
        </a:spcBef>
        <a:spcAft>
          <a:spcPct val="0"/>
        </a:spcAft>
        <a:defRPr sz="2400" i="1">
          <a:solidFill>
            <a:schemeClr val="bg1"/>
          </a:solidFill>
          <a:latin typeface="Adobe Caslon Pro" pitchFamily="18" charset="0"/>
        </a:defRPr>
      </a:lvl8pPr>
      <a:lvl9pPr marL="1828800" algn="l" rtl="0" fontAlgn="base">
        <a:spcBef>
          <a:spcPct val="0"/>
        </a:spcBef>
        <a:spcAft>
          <a:spcPct val="0"/>
        </a:spcAft>
        <a:defRPr sz="2400" i="1">
          <a:solidFill>
            <a:schemeClr val="bg1"/>
          </a:solidFill>
          <a:latin typeface="Adobe Caslon Pro" pitchFamily="18" charset="0"/>
        </a:defRPr>
      </a:lvl9pPr>
    </p:titleStyle>
    <p:bodyStyle>
      <a:lvl1pPr marL="342900" indent="-342900" algn="r" rtl="0" fontAlgn="base">
        <a:spcBef>
          <a:spcPct val="20000"/>
        </a:spcBef>
        <a:spcAft>
          <a:spcPct val="0"/>
        </a:spcAft>
        <a:defRPr b="1">
          <a:solidFill>
            <a:schemeClr val="bg1"/>
          </a:solidFill>
          <a:latin typeface="+mn-lt"/>
          <a:ea typeface="+mn-ea"/>
          <a:cs typeface="+mn-cs"/>
        </a:defRPr>
      </a:lvl1pPr>
      <a:lvl2pPr marL="742950" indent="-285750" algn="r" rtl="0" fontAlgn="base">
        <a:spcBef>
          <a:spcPct val="20000"/>
        </a:spcBef>
        <a:spcAft>
          <a:spcPct val="0"/>
        </a:spcAft>
        <a:defRPr>
          <a:solidFill>
            <a:schemeClr val="tx1"/>
          </a:solidFill>
          <a:latin typeface="+mn-lt"/>
        </a:defRPr>
      </a:lvl2pPr>
      <a:lvl3pPr marL="1085850" indent="-228600" algn="r" rtl="0" fontAlgn="base">
        <a:spcBef>
          <a:spcPct val="20000"/>
        </a:spcBef>
        <a:spcAft>
          <a:spcPct val="0"/>
        </a:spcAft>
        <a:defRPr>
          <a:solidFill>
            <a:schemeClr val="tx1"/>
          </a:solidFill>
          <a:latin typeface="+mn-lt"/>
        </a:defRPr>
      </a:lvl3pPr>
      <a:lvl4pPr marL="1428750" indent="-228600" algn="r" rtl="0" fontAlgn="base">
        <a:spcBef>
          <a:spcPct val="20000"/>
        </a:spcBef>
        <a:spcAft>
          <a:spcPct val="0"/>
        </a:spcAft>
        <a:defRPr>
          <a:solidFill>
            <a:schemeClr val="tx1"/>
          </a:solidFill>
          <a:latin typeface="+mn-lt"/>
        </a:defRPr>
      </a:lvl4pPr>
      <a:lvl5pPr marL="2057400" indent="-228600" algn="r" rtl="0" fontAlgn="base">
        <a:spcBef>
          <a:spcPct val="20000"/>
        </a:spcBef>
        <a:spcAft>
          <a:spcPct val="0"/>
        </a:spcAft>
        <a:defRPr>
          <a:solidFill>
            <a:schemeClr val="tx1"/>
          </a:solidFill>
          <a:latin typeface="+mn-lt"/>
        </a:defRPr>
      </a:lvl5pPr>
      <a:lvl6pPr marL="2514600" indent="-228600" algn="r" rtl="0" fontAlgn="base">
        <a:spcBef>
          <a:spcPct val="20000"/>
        </a:spcBef>
        <a:spcAft>
          <a:spcPct val="0"/>
        </a:spcAft>
        <a:defRPr>
          <a:solidFill>
            <a:schemeClr val="tx1"/>
          </a:solidFill>
          <a:latin typeface="+mn-lt"/>
        </a:defRPr>
      </a:lvl6pPr>
      <a:lvl7pPr marL="2971800" indent="-228600" algn="r" rtl="0" fontAlgn="base">
        <a:spcBef>
          <a:spcPct val="20000"/>
        </a:spcBef>
        <a:spcAft>
          <a:spcPct val="0"/>
        </a:spcAft>
        <a:defRPr>
          <a:solidFill>
            <a:schemeClr val="tx1"/>
          </a:solidFill>
          <a:latin typeface="+mn-lt"/>
        </a:defRPr>
      </a:lvl7pPr>
      <a:lvl8pPr marL="3429000" indent="-228600" algn="r" rtl="0" fontAlgn="base">
        <a:spcBef>
          <a:spcPct val="20000"/>
        </a:spcBef>
        <a:spcAft>
          <a:spcPct val="0"/>
        </a:spcAft>
        <a:defRPr>
          <a:solidFill>
            <a:schemeClr val="tx1"/>
          </a:solidFill>
          <a:latin typeface="+mn-lt"/>
        </a:defRPr>
      </a:lvl8pPr>
      <a:lvl9pPr marL="3886200" indent="-228600" algn="r"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7F3F98"/>
        </a:solidFill>
        <a:effectLst/>
      </p:bgPr>
    </p:bg>
    <p:spTree>
      <p:nvGrpSpPr>
        <p:cNvPr id="1" name=""/>
        <p:cNvGrpSpPr/>
        <p:nvPr/>
      </p:nvGrpSpPr>
      <p:grpSpPr>
        <a:xfrm>
          <a:off x="0" y="0"/>
          <a:ext cx="0" cy="0"/>
          <a:chOff x="0" y="0"/>
          <a:chExt cx="0" cy="0"/>
        </a:xfrm>
      </p:grpSpPr>
      <p:sp>
        <p:nvSpPr>
          <p:cNvPr id="351237" name="Rectangle 5"/>
          <p:cNvSpPr>
            <a:spLocks noGrp="1" noChangeArrowheads="1"/>
          </p:cNvSpPr>
          <p:nvPr>
            <p:ph type="ftr" sz="quarter" idx="3"/>
          </p:nvPr>
        </p:nvSpPr>
        <p:spPr bwMode="auto">
          <a:xfrm>
            <a:off x="123825" y="6507163"/>
            <a:ext cx="2895600" cy="350837"/>
          </a:xfrm>
          <a:prstGeom prst="rect">
            <a:avLst/>
          </a:prstGeom>
          <a:noFill/>
          <a:ln w="9525">
            <a:noFill/>
            <a:miter lim="800000"/>
            <a:headEnd/>
            <a:tailEnd/>
          </a:ln>
          <a:effectLst/>
        </p:spPr>
        <p:txBody>
          <a:bodyPr vert="horz" wrap="square" lIns="91440" tIns="91440" rIns="91440" bIns="91440" numCol="1" anchor="ctr" anchorCtr="0" compatLnSpc="1">
            <a:prstTxWarp prst="textNoShape">
              <a:avLst/>
            </a:prstTxWarp>
          </a:bodyPr>
          <a:lstStyle>
            <a:lvl1pPr algn="l">
              <a:defRPr sz="800">
                <a:solidFill>
                  <a:schemeClr val="bg1"/>
                </a:solidFill>
                <a:latin typeface="+mj-lt"/>
              </a:defRPr>
            </a:lvl1pPr>
          </a:lstStyle>
          <a:p>
            <a:r>
              <a:rPr lang="en-US"/>
              <a:t>California Child Care Resource &amp; Referral Network</a:t>
            </a:r>
          </a:p>
        </p:txBody>
      </p:sp>
      <p:sp>
        <p:nvSpPr>
          <p:cNvPr id="351243" name="Rectangle 11"/>
          <p:cNvSpPr>
            <a:spLocks noGrp="1" noChangeArrowheads="1"/>
          </p:cNvSpPr>
          <p:nvPr>
            <p:ph type="title"/>
          </p:nvPr>
        </p:nvSpPr>
        <p:spPr bwMode="auto">
          <a:xfrm>
            <a:off x="573088" y="274638"/>
            <a:ext cx="8226425" cy="639762"/>
          </a:xfrm>
          <a:prstGeom prst="rect">
            <a:avLst/>
          </a:prstGeom>
          <a:noFill/>
          <a:ln w="9525">
            <a:noFill/>
            <a:miter lim="800000"/>
            <a:headEnd/>
            <a:tailEnd/>
          </a:ln>
          <a:effectLst/>
        </p:spPr>
        <p:txBody>
          <a:bodyPr vert="horz" wrap="square" lIns="182880" tIns="91440" rIns="182880" bIns="182880" numCol="1" anchor="t" anchorCtr="0" compatLnSpc="1">
            <a:prstTxWarp prst="textNoShape">
              <a:avLst/>
            </a:prstTxWarp>
          </a:bodyPr>
          <a:lstStyle/>
          <a:p>
            <a:pPr lvl="0"/>
            <a:r>
              <a:rPr lang="en-US" smtClean="0"/>
              <a:t>Click to edit Master title style</a:t>
            </a:r>
          </a:p>
        </p:txBody>
      </p:sp>
      <p:sp>
        <p:nvSpPr>
          <p:cNvPr id="351244" name="Line 12"/>
          <p:cNvSpPr>
            <a:spLocks noChangeShapeType="1"/>
          </p:cNvSpPr>
          <p:nvPr/>
        </p:nvSpPr>
        <p:spPr bwMode="auto">
          <a:xfrm>
            <a:off x="563563" y="117475"/>
            <a:ext cx="8474075" cy="0"/>
          </a:xfrm>
          <a:prstGeom prst="line">
            <a:avLst/>
          </a:prstGeom>
          <a:noFill/>
          <a:ln w="19050">
            <a:solidFill>
              <a:schemeClr val="bg1"/>
            </a:solidFill>
            <a:round/>
            <a:headEnd/>
            <a:tailEnd/>
          </a:ln>
          <a:effectLst/>
        </p:spPr>
        <p:txBody>
          <a:bodyPr wrap="none" anchor="ctr"/>
          <a:lstStyle/>
          <a:p>
            <a:endParaRPr lang="en-US"/>
          </a:p>
        </p:txBody>
      </p:sp>
      <p:sp>
        <p:nvSpPr>
          <p:cNvPr id="351245" name="Line 13"/>
          <p:cNvSpPr>
            <a:spLocks noChangeShapeType="1"/>
          </p:cNvSpPr>
          <p:nvPr/>
        </p:nvSpPr>
        <p:spPr bwMode="auto">
          <a:xfrm>
            <a:off x="106363" y="117475"/>
            <a:ext cx="246062" cy="0"/>
          </a:xfrm>
          <a:prstGeom prst="line">
            <a:avLst/>
          </a:prstGeom>
          <a:noFill/>
          <a:ln w="19050">
            <a:solidFill>
              <a:schemeClr val="bg1"/>
            </a:solidFill>
            <a:round/>
            <a:headEnd/>
            <a:tailEnd/>
          </a:ln>
          <a:effectLst/>
        </p:spPr>
        <p:txBody>
          <a:bodyPr wrap="none" anchor="ctr"/>
          <a:lstStyle/>
          <a:p>
            <a:endParaRPr lang="en-US"/>
          </a:p>
        </p:txBody>
      </p:sp>
      <p:sp>
        <p:nvSpPr>
          <p:cNvPr id="351246" name="Line 14"/>
          <p:cNvSpPr>
            <a:spLocks noChangeShapeType="1"/>
          </p:cNvSpPr>
          <p:nvPr/>
        </p:nvSpPr>
        <p:spPr bwMode="auto">
          <a:xfrm>
            <a:off x="344488" y="117475"/>
            <a:ext cx="0" cy="796925"/>
          </a:xfrm>
          <a:prstGeom prst="line">
            <a:avLst/>
          </a:prstGeom>
          <a:noFill/>
          <a:ln w="19050">
            <a:solidFill>
              <a:schemeClr val="bg1"/>
            </a:solidFill>
            <a:round/>
            <a:headEnd/>
            <a:tailEnd/>
          </a:ln>
          <a:effectLst/>
        </p:spPr>
        <p:txBody>
          <a:bodyPr wrap="none" anchor="ctr"/>
          <a:lstStyle/>
          <a:p>
            <a:endParaRPr lang="en-US"/>
          </a:p>
        </p:txBody>
      </p:sp>
      <p:sp>
        <p:nvSpPr>
          <p:cNvPr id="351247" name="Line 15"/>
          <p:cNvSpPr>
            <a:spLocks noChangeShapeType="1"/>
          </p:cNvSpPr>
          <p:nvPr/>
        </p:nvSpPr>
        <p:spPr bwMode="auto">
          <a:xfrm>
            <a:off x="573088" y="117475"/>
            <a:ext cx="0" cy="796925"/>
          </a:xfrm>
          <a:prstGeom prst="line">
            <a:avLst/>
          </a:prstGeom>
          <a:noFill/>
          <a:ln w="19050">
            <a:solidFill>
              <a:schemeClr val="bg1"/>
            </a:solidFill>
            <a:round/>
            <a:headEnd/>
            <a:tailEnd/>
          </a:ln>
          <a:effectLst/>
        </p:spPr>
        <p:txBody>
          <a:bodyPr wrap="none" anchor="ctr"/>
          <a:lstStyle/>
          <a:p>
            <a:endParaRPr lang="en-US"/>
          </a:p>
        </p:txBody>
      </p:sp>
      <p:sp>
        <p:nvSpPr>
          <p:cNvPr id="351248" name="Line 16"/>
          <p:cNvSpPr>
            <a:spLocks noChangeShapeType="1"/>
          </p:cNvSpPr>
          <p:nvPr/>
        </p:nvSpPr>
        <p:spPr bwMode="auto">
          <a:xfrm>
            <a:off x="334963" y="914400"/>
            <a:ext cx="246062" cy="0"/>
          </a:xfrm>
          <a:prstGeom prst="line">
            <a:avLst/>
          </a:prstGeom>
          <a:noFill/>
          <a:ln w="19050">
            <a:solidFill>
              <a:schemeClr val="bg1"/>
            </a:solidFill>
            <a:round/>
            <a:headEnd/>
            <a:tailEnd/>
          </a:ln>
          <a:effectLst/>
        </p:spPr>
        <p:txBody>
          <a:bodyPr wrap="none" anchor="ctr"/>
          <a:lstStyle/>
          <a:p>
            <a:endParaRPr lang="en-US"/>
          </a:p>
        </p:txBody>
      </p:sp>
      <p:sp>
        <p:nvSpPr>
          <p:cNvPr id="351249" name="Line 17"/>
          <p:cNvSpPr>
            <a:spLocks noChangeShapeType="1"/>
          </p:cNvSpPr>
          <p:nvPr/>
        </p:nvSpPr>
        <p:spPr bwMode="auto">
          <a:xfrm>
            <a:off x="115888" y="117475"/>
            <a:ext cx="0" cy="6253163"/>
          </a:xfrm>
          <a:prstGeom prst="line">
            <a:avLst/>
          </a:prstGeom>
          <a:noFill/>
          <a:ln w="19050">
            <a:solidFill>
              <a:schemeClr val="bg1"/>
            </a:solidFill>
            <a:round/>
            <a:headEnd/>
            <a:tailEnd/>
          </a:ln>
          <a:effectLst/>
        </p:spPr>
        <p:txBody>
          <a:bodyPr wrap="none" anchor="ctr"/>
          <a:lstStyle/>
          <a:p>
            <a:endParaRPr lang="en-US"/>
          </a:p>
        </p:txBody>
      </p:sp>
      <p:sp>
        <p:nvSpPr>
          <p:cNvPr id="351250" name="Line 18"/>
          <p:cNvSpPr>
            <a:spLocks noChangeShapeType="1"/>
          </p:cNvSpPr>
          <p:nvPr/>
        </p:nvSpPr>
        <p:spPr bwMode="auto">
          <a:xfrm>
            <a:off x="9028113" y="117475"/>
            <a:ext cx="0" cy="6253163"/>
          </a:xfrm>
          <a:prstGeom prst="line">
            <a:avLst/>
          </a:prstGeom>
          <a:noFill/>
          <a:ln w="19050">
            <a:solidFill>
              <a:schemeClr val="bg1"/>
            </a:solidFill>
            <a:round/>
            <a:headEnd/>
            <a:tailEnd/>
          </a:ln>
          <a:effectLst/>
        </p:spPr>
        <p:txBody>
          <a:bodyPr wrap="none" anchor="ctr"/>
          <a:lstStyle/>
          <a:p>
            <a:endParaRPr lang="en-US"/>
          </a:p>
        </p:txBody>
      </p:sp>
      <p:sp>
        <p:nvSpPr>
          <p:cNvPr id="351251" name="Line 19"/>
          <p:cNvSpPr>
            <a:spLocks noChangeShapeType="1"/>
          </p:cNvSpPr>
          <p:nvPr/>
        </p:nvSpPr>
        <p:spPr bwMode="auto">
          <a:xfrm>
            <a:off x="106363" y="6365875"/>
            <a:ext cx="8931275" cy="0"/>
          </a:xfrm>
          <a:prstGeom prst="line">
            <a:avLst/>
          </a:prstGeom>
          <a:noFill/>
          <a:ln w="19050">
            <a:solidFill>
              <a:schemeClr val="bg1"/>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94" r:id="rId1"/>
    <p:sldLayoutId id="2147483729"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1243"/>
                                        </p:tgtEl>
                                        <p:attrNameLst>
                                          <p:attrName>style.visibility</p:attrName>
                                        </p:attrNameLst>
                                      </p:cBhvr>
                                      <p:to>
                                        <p:strVal val="visible"/>
                                      </p:to>
                                    </p:set>
                                    <p:animEffect transition="in" filter="fade">
                                      <p:cBhvr>
                                        <p:cTn id="7" dur="1000"/>
                                        <p:tgtEl>
                                          <p:spTgt spid="351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3" grpId="0"/>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342900" indent="-342900" algn="l" rtl="0" fontAlgn="base">
        <a:spcBef>
          <a:spcPct val="20000"/>
        </a:spcBef>
        <a:spcAft>
          <a:spcPct val="0"/>
        </a:spcAft>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77A140"/>
        </a:solidFill>
        <a:effectLst/>
      </p:bgPr>
    </p:bg>
    <p:spTree>
      <p:nvGrpSpPr>
        <p:cNvPr id="1" name=""/>
        <p:cNvGrpSpPr/>
        <p:nvPr/>
      </p:nvGrpSpPr>
      <p:grpSpPr>
        <a:xfrm>
          <a:off x="0" y="0"/>
          <a:ext cx="0" cy="0"/>
          <a:chOff x="0" y="0"/>
          <a:chExt cx="0" cy="0"/>
        </a:xfrm>
      </p:grpSpPr>
      <p:sp>
        <p:nvSpPr>
          <p:cNvPr id="407555" name="Rectangle 3"/>
          <p:cNvSpPr>
            <a:spLocks noGrp="1" noChangeArrowheads="1"/>
          </p:cNvSpPr>
          <p:nvPr>
            <p:ph type="ftr" sz="quarter" idx="3"/>
          </p:nvPr>
        </p:nvSpPr>
        <p:spPr bwMode="auto">
          <a:xfrm>
            <a:off x="123825" y="6507163"/>
            <a:ext cx="2895600" cy="350837"/>
          </a:xfrm>
          <a:prstGeom prst="rect">
            <a:avLst/>
          </a:prstGeom>
          <a:noFill/>
          <a:ln w="9525">
            <a:noFill/>
            <a:miter lim="800000"/>
            <a:headEnd/>
            <a:tailEnd/>
          </a:ln>
          <a:effectLst/>
        </p:spPr>
        <p:txBody>
          <a:bodyPr vert="horz" wrap="square" lIns="91440" tIns="91440" rIns="91440" bIns="91440" numCol="1" anchor="ctr" anchorCtr="0" compatLnSpc="1">
            <a:prstTxWarp prst="textNoShape">
              <a:avLst/>
            </a:prstTxWarp>
          </a:bodyPr>
          <a:lstStyle>
            <a:lvl1pPr algn="l">
              <a:defRPr sz="800">
                <a:solidFill>
                  <a:schemeClr val="bg1"/>
                </a:solidFill>
                <a:latin typeface="+mj-lt"/>
              </a:defRPr>
            </a:lvl1pPr>
          </a:lstStyle>
          <a:p>
            <a:r>
              <a:rPr lang="en-US"/>
              <a:t>California Child Care Resource &amp; Referral Network</a:t>
            </a:r>
          </a:p>
        </p:txBody>
      </p:sp>
      <p:sp>
        <p:nvSpPr>
          <p:cNvPr id="407556" name="Rectangle 4"/>
          <p:cNvSpPr>
            <a:spLocks noGrp="1" noChangeArrowheads="1"/>
          </p:cNvSpPr>
          <p:nvPr>
            <p:ph type="title"/>
          </p:nvPr>
        </p:nvSpPr>
        <p:spPr bwMode="auto">
          <a:xfrm>
            <a:off x="573088" y="274638"/>
            <a:ext cx="8226425" cy="639762"/>
          </a:xfrm>
          <a:prstGeom prst="rect">
            <a:avLst/>
          </a:prstGeom>
          <a:noFill/>
          <a:ln w="9525">
            <a:noFill/>
            <a:miter lim="800000"/>
            <a:headEnd/>
            <a:tailEnd/>
          </a:ln>
          <a:effectLst/>
        </p:spPr>
        <p:txBody>
          <a:bodyPr vert="horz" wrap="square" lIns="182880" tIns="91440" rIns="182880" bIns="182880" numCol="1" anchor="t" anchorCtr="0" compatLnSpc="1">
            <a:prstTxWarp prst="textNoShape">
              <a:avLst/>
            </a:prstTxWarp>
          </a:bodyPr>
          <a:lstStyle/>
          <a:p>
            <a:pPr lvl="0"/>
            <a:r>
              <a:rPr lang="en-US" smtClean="0"/>
              <a:t>Click to edit Master title style</a:t>
            </a:r>
          </a:p>
        </p:txBody>
      </p:sp>
      <p:sp>
        <p:nvSpPr>
          <p:cNvPr id="407557" name="Line 5"/>
          <p:cNvSpPr>
            <a:spLocks noChangeShapeType="1"/>
          </p:cNvSpPr>
          <p:nvPr/>
        </p:nvSpPr>
        <p:spPr bwMode="auto">
          <a:xfrm>
            <a:off x="563563" y="117475"/>
            <a:ext cx="8474075" cy="0"/>
          </a:xfrm>
          <a:prstGeom prst="line">
            <a:avLst/>
          </a:prstGeom>
          <a:noFill/>
          <a:ln w="19050">
            <a:solidFill>
              <a:schemeClr val="bg1"/>
            </a:solidFill>
            <a:round/>
            <a:headEnd/>
            <a:tailEnd/>
          </a:ln>
          <a:effectLst/>
        </p:spPr>
        <p:txBody>
          <a:bodyPr wrap="none" anchor="ctr"/>
          <a:lstStyle/>
          <a:p>
            <a:endParaRPr lang="en-US"/>
          </a:p>
        </p:txBody>
      </p:sp>
      <p:sp>
        <p:nvSpPr>
          <p:cNvPr id="407558" name="Line 6"/>
          <p:cNvSpPr>
            <a:spLocks noChangeShapeType="1"/>
          </p:cNvSpPr>
          <p:nvPr/>
        </p:nvSpPr>
        <p:spPr bwMode="auto">
          <a:xfrm>
            <a:off x="106363" y="117475"/>
            <a:ext cx="246062" cy="0"/>
          </a:xfrm>
          <a:prstGeom prst="line">
            <a:avLst/>
          </a:prstGeom>
          <a:noFill/>
          <a:ln w="19050">
            <a:solidFill>
              <a:schemeClr val="bg1"/>
            </a:solidFill>
            <a:round/>
            <a:headEnd/>
            <a:tailEnd/>
          </a:ln>
          <a:effectLst/>
        </p:spPr>
        <p:txBody>
          <a:bodyPr wrap="none" anchor="ctr"/>
          <a:lstStyle/>
          <a:p>
            <a:endParaRPr lang="en-US"/>
          </a:p>
        </p:txBody>
      </p:sp>
      <p:sp>
        <p:nvSpPr>
          <p:cNvPr id="407559" name="Line 7"/>
          <p:cNvSpPr>
            <a:spLocks noChangeShapeType="1"/>
          </p:cNvSpPr>
          <p:nvPr/>
        </p:nvSpPr>
        <p:spPr bwMode="auto">
          <a:xfrm>
            <a:off x="344488" y="117475"/>
            <a:ext cx="0" cy="796925"/>
          </a:xfrm>
          <a:prstGeom prst="line">
            <a:avLst/>
          </a:prstGeom>
          <a:noFill/>
          <a:ln w="19050">
            <a:solidFill>
              <a:schemeClr val="bg1"/>
            </a:solidFill>
            <a:round/>
            <a:headEnd/>
            <a:tailEnd/>
          </a:ln>
          <a:effectLst/>
        </p:spPr>
        <p:txBody>
          <a:bodyPr wrap="none" anchor="ctr"/>
          <a:lstStyle/>
          <a:p>
            <a:endParaRPr lang="en-US"/>
          </a:p>
        </p:txBody>
      </p:sp>
      <p:sp>
        <p:nvSpPr>
          <p:cNvPr id="407560" name="Line 8"/>
          <p:cNvSpPr>
            <a:spLocks noChangeShapeType="1"/>
          </p:cNvSpPr>
          <p:nvPr/>
        </p:nvSpPr>
        <p:spPr bwMode="auto">
          <a:xfrm>
            <a:off x="573088" y="117475"/>
            <a:ext cx="0" cy="796925"/>
          </a:xfrm>
          <a:prstGeom prst="line">
            <a:avLst/>
          </a:prstGeom>
          <a:noFill/>
          <a:ln w="19050">
            <a:solidFill>
              <a:schemeClr val="bg1"/>
            </a:solidFill>
            <a:round/>
            <a:headEnd/>
            <a:tailEnd/>
          </a:ln>
          <a:effectLst/>
        </p:spPr>
        <p:txBody>
          <a:bodyPr wrap="none" anchor="ctr"/>
          <a:lstStyle/>
          <a:p>
            <a:endParaRPr lang="en-US"/>
          </a:p>
        </p:txBody>
      </p:sp>
      <p:sp>
        <p:nvSpPr>
          <p:cNvPr id="407561" name="Line 9"/>
          <p:cNvSpPr>
            <a:spLocks noChangeShapeType="1"/>
          </p:cNvSpPr>
          <p:nvPr/>
        </p:nvSpPr>
        <p:spPr bwMode="auto">
          <a:xfrm>
            <a:off x="334963" y="914400"/>
            <a:ext cx="246062" cy="0"/>
          </a:xfrm>
          <a:prstGeom prst="line">
            <a:avLst/>
          </a:prstGeom>
          <a:noFill/>
          <a:ln w="19050">
            <a:solidFill>
              <a:schemeClr val="bg1"/>
            </a:solidFill>
            <a:round/>
            <a:headEnd/>
            <a:tailEnd/>
          </a:ln>
          <a:effectLst/>
        </p:spPr>
        <p:txBody>
          <a:bodyPr wrap="none" anchor="ctr"/>
          <a:lstStyle/>
          <a:p>
            <a:endParaRPr lang="en-US"/>
          </a:p>
        </p:txBody>
      </p:sp>
      <p:sp>
        <p:nvSpPr>
          <p:cNvPr id="407562" name="Line 10"/>
          <p:cNvSpPr>
            <a:spLocks noChangeShapeType="1"/>
          </p:cNvSpPr>
          <p:nvPr/>
        </p:nvSpPr>
        <p:spPr bwMode="auto">
          <a:xfrm>
            <a:off x="115888" y="117475"/>
            <a:ext cx="0" cy="6253163"/>
          </a:xfrm>
          <a:prstGeom prst="line">
            <a:avLst/>
          </a:prstGeom>
          <a:noFill/>
          <a:ln w="19050">
            <a:solidFill>
              <a:schemeClr val="bg1"/>
            </a:solidFill>
            <a:round/>
            <a:headEnd/>
            <a:tailEnd/>
          </a:ln>
          <a:effectLst/>
        </p:spPr>
        <p:txBody>
          <a:bodyPr wrap="none" anchor="ctr"/>
          <a:lstStyle/>
          <a:p>
            <a:endParaRPr lang="en-US"/>
          </a:p>
        </p:txBody>
      </p:sp>
      <p:sp>
        <p:nvSpPr>
          <p:cNvPr id="407563" name="Line 11"/>
          <p:cNvSpPr>
            <a:spLocks noChangeShapeType="1"/>
          </p:cNvSpPr>
          <p:nvPr/>
        </p:nvSpPr>
        <p:spPr bwMode="auto">
          <a:xfrm>
            <a:off x="9028113" y="117475"/>
            <a:ext cx="0" cy="6253163"/>
          </a:xfrm>
          <a:prstGeom prst="line">
            <a:avLst/>
          </a:prstGeom>
          <a:noFill/>
          <a:ln w="19050">
            <a:solidFill>
              <a:schemeClr val="bg1"/>
            </a:solidFill>
            <a:round/>
            <a:headEnd/>
            <a:tailEnd/>
          </a:ln>
          <a:effectLst/>
        </p:spPr>
        <p:txBody>
          <a:bodyPr wrap="none" anchor="ctr"/>
          <a:lstStyle/>
          <a:p>
            <a:endParaRPr lang="en-US"/>
          </a:p>
        </p:txBody>
      </p:sp>
      <p:sp>
        <p:nvSpPr>
          <p:cNvPr id="407564" name="Line 12"/>
          <p:cNvSpPr>
            <a:spLocks noChangeShapeType="1"/>
          </p:cNvSpPr>
          <p:nvPr/>
        </p:nvSpPr>
        <p:spPr bwMode="auto">
          <a:xfrm>
            <a:off x="106363" y="6365875"/>
            <a:ext cx="8931275" cy="0"/>
          </a:xfrm>
          <a:prstGeom prst="line">
            <a:avLst/>
          </a:prstGeom>
          <a:noFill/>
          <a:ln w="19050">
            <a:solidFill>
              <a:schemeClr val="bg1"/>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93" r:id="rId1"/>
    <p:sldLayoutId id="214748374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7556"/>
                                        </p:tgtEl>
                                        <p:attrNameLst>
                                          <p:attrName>style.visibility</p:attrName>
                                        </p:attrNameLst>
                                      </p:cBhvr>
                                      <p:to>
                                        <p:strVal val="visible"/>
                                      </p:to>
                                    </p:set>
                                    <p:animEffect transition="in" filter="fade">
                                      <p:cBhvr>
                                        <p:cTn id="7" dur="1000"/>
                                        <p:tgtEl>
                                          <p:spTgt spid="407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342900" indent="-342900" algn="l" rtl="0" fontAlgn="base">
        <a:spcBef>
          <a:spcPct val="20000"/>
        </a:spcBef>
        <a:spcAft>
          <a:spcPct val="0"/>
        </a:spcAft>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6531"/>
        </a:solidFill>
        <a:effectLst/>
      </p:bgPr>
    </p:bg>
    <p:spTree>
      <p:nvGrpSpPr>
        <p:cNvPr id="1" name=""/>
        <p:cNvGrpSpPr/>
        <p:nvPr/>
      </p:nvGrpSpPr>
      <p:grpSpPr>
        <a:xfrm>
          <a:off x="0" y="0"/>
          <a:ext cx="0" cy="0"/>
          <a:chOff x="0" y="0"/>
          <a:chExt cx="0" cy="0"/>
        </a:xfrm>
      </p:grpSpPr>
      <p:sp>
        <p:nvSpPr>
          <p:cNvPr id="414723" name="Rectangle 3"/>
          <p:cNvSpPr>
            <a:spLocks noGrp="1" noChangeArrowheads="1"/>
          </p:cNvSpPr>
          <p:nvPr>
            <p:ph type="ftr" sz="quarter" idx="3"/>
          </p:nvPr>
        </p:nvSpPr>
        <p:spPr bwMode="auto">
          <a:xfrm>
            <a:off x="123825" y="6507163"/>
            <a:ext cx="2895600" cy="350837"/>
          </a:xfrm>
          <a:prstGeom prst="rect">
            <a:avLst/>
          </a:prstGeom>
          <a:noFill/>
          <a:ln w="9525">
            <a:noFill/>
            <a:miter lim="800000"/>
            <a:headEnd/>
            <a:tailEnd/>
          </a:ln>
          <a:effectLst/>
        </p:spPr>
        <p:txBody>
          <a:bodyPr vert="horz" wrap="square" lIns="91440" tIns="91440" rIns="91440" bIns="91440" numCol="1" anchor="ctr" anchorCtr="0" compatLnSpc="1">
            <a:prstTxWarp prst="textNoShape">
              <a:avLst/>
            </a:prstTxWarp>
          </a:bodyPr>
          <a:lstStyle>
            <a:lvl1pPr algn="l">
              <a:defRPr sz="800">
                <a:solidFill>
                  <a:schemeClr val="bg1"/>
                </a:solidFill>
                <a:latin typeface="+mj-lt"/>
              </a:defRPr>
            </a:lvl1pPr>
          </a:lstStyle>
          <a:p>
            <a:r>
              <a:rPr lang="en-US"/>
              <a:t>California Child Care Resource &amp; Referral Network</a:t>
            </a:r>
          </a:p>
        </p:txBody>
      </p:sp>
      <p:sp>
        <p:nvSpPr>
          <p:cNvPr id="414724" name="Rectangle 4"/>
          <p:cNvSpPr>
            <a:spLocks noGrp="1" noChangeArrowheads="1"/>
          </p:cNvSpPr>
          <p:nvPr>
            <p:ph type="title"/>
          </p:nvPr>
        </p:nvSpPr>
        <p:spPr bwMode="auto">
          <a:xfrm>
            <a:off x="573088" y="274638"/>
            <a:ext cx="8226425" cy="639762"/>
          </a:xfrm>
          <a:prstGeom prst="rect">
            <a:avLst/>
          </a:prstGeom>
          <a:noFill/>
          <a:ln w="9525">
            <a:noFill/>
            <a:miter lim="800000"/>
            <a:headEnd/>
            <a:tailEnd/>
          </a:ln>
          <a:effectLst/>
        </p:spPr>
        <p:txBody>
          <a:bodyPr vert="horz" wrap="square" lIns="182880" tIns="91440" rIns="182880" bIns="182880" numCol="1" anchor="t" anchorCtr="0" compatLnSpc="1">
            <a:prstTxWarp prst="textNoShape">
              <a:avLst/>
            </a:prstTxWarp>
          </a:bodyPr>
          <a:lstStyle/>
          <a:p>
            <a:pPr lvl="0"/>
            <a:r>
              <a:rPr lang="en-US" smtClean="0"/>
              <a:t>Click to edit Master title style</a:t>
            </a:r>
          </a:p>
        </p:txBody>
      </p:sp>
      <p:sp>
        <p:nvSpPr>
          <p:cNvPr id="414725" name="Line 5"/>
          <p:cNvSpPr>
            <a:spLocks noChangeShapeType="1"/>
          </p:cNvSpPr>
          <p:nvPr/>
        </p:nvSpPr>
        <p:spPr bwMode="auto">
          <a:xfrm>
            <a:off x="563563" y="117475"/>
            <a:ext cx="8474075" cy="0"/>
          </a:xfrm>
          <a:prstGeom prst="line">
            <a:avLst/>
          </a:prstGeom>
          <a:noFill/>
          <a:ln w="19050">
            <a:solidFill>
              <a:schemeClr val="bg1"/>
            </a:solidFill>
            <a:round/>
            <a:headEnd/>
            <a:tailEnd/>
          </a:ln>
          <a:effectLst/>
        </p:spPr>
        <p:txBody>
          <a:bodyPr wrap="none" anchor="ctr"/>
          <a:lstStyle/>
          <a:p>
            <a:endParaRPr lang="en-US"/>
          </a:p>
        </p:txBody>
      </p:sp>
      <p:sp>
        <p:nvSpPr>
          <p:cNvPr id="414726" name="Line 6"/>
          <p:cNvSpPr>
            <a:spLocks noChangeShapeType="1"/>
          </p:cNvSpPr>
          <p:nvPr/>
        </p:nvSpPr>
        <p:spPr bwMode="auto">
          <a:xfrm>
            <a:off x="106363" y="117475"/>
            <a:ext cx="246062" cy="0"/>
          </a:xfrm>
          <a:prstGeom prst="line">
            <a:avLst/>
          </a:prstGeom>
          <a:noFill/>
          <a:ln w="19050">
            <a:solidFill>
              <a:schemeClr val="bg1"/>
            </a:solidFill>
            <a:round/>
            <a:headEnd/>
            <a:tailEnd/>
          </a:ln>
          <a:effectLst/>
        </p:spPr>
        <p:txBody>
          <a:bodyPr wrap="none" anchor="ctr"/>
          <a:lstStyle/>
          <a:p>
            <a:endParaRPr lang="en-US"/>
          </a:p>
        </p:txBody>
      </p:sp>
      <p:sp>
        <p:nvSpPr>
          <p:cNvPr id="414727" name="Line 7"/>
          <p:cNvSpPr>
            <a:spLocks noChangeShapeType="1"/>
          </p:cNvSpPr>
          <p:nvPr/>
        </p:nvSpPr>
        <p:spPr bwMode="auto">
          <a:xfrm>
            <a:off x="344488" y="117475"/>
            <a:ext cx="0" cy="796925"/>
          </a:xfrm>
          <a:prstGeom prst="line">
            <a:avLst/>
          </a:prstGeom>
          <a:noFill/>
          <a:ln w="19050">
            <a:solidFill>
              <a:schemeClr val="bg1"/>
            </a:solidFill>
            <a:round/>
            <a:headEnd/>
            <a:tailEnd/>
          </a:ln>
          <a:effectLst/>
        </p:spPr>
        <p:txBody>
          <a:bodyPr wrap="none" anchor="ctr"/>
          <a:lstStyle/>
          <a:p>
            <a:endParaRPr lang="en-US"/>
          </a:p>
        </p:txBody>
      </p:sp>
      <p:sp>
        <p:nvSpPr>
          <p:cNvPr id="414728" name="Line 8"/>
          <p:cNvSpPr>
            <a:spLocks noChangeShapeType="1"/>
          </p:cNvSpPr>
          <p:nvPr/>
        </p:nvSpPr>
        <p:spPr bwMode="auto">
          <a:xfrm>
            <a:off x="573088" y="117475"/>
            <a:ext cx="0" cy="796925"/>
          </a:xfrm>
          <a:prstGeom prst="line">
            <a:avLst/>
          </a:prstGeom>
          <a:noFill/>
          <a:ln w="19050">
            <a:solidFill>
              <a:schemeClr val="bg1"/>
            </a:solidFill>
            <a:round/>
            <a:headEnd/>
            <a:tailEnd/>
          </a:ln>
          <a:effectLst/>
        </p:spPr>
        <p:txBody>
          <a:bodyPr wrap="none" anchor="ctr"/>
          <a:lstStyle/>
          <a:p>
            <a:endParaRPr lang="en-US"/>
          </a:p>
        </p:txBody>
      </p:sp>
      <p:sp>
        <p:nvSpPr>
          <p:cNvPr id="414729" name="Line 9"/>
          <p:cNvSpPr>
            <a:spLocks noChangeShapeType="1"/>
          </p:cNvSpPr>
          <p:nvPr/>
        </p:nvSpPr>
        <p:spPr bwMode="auto">
          <a:xfrm>
            <a:off x="334963" y="914400"/>
            <a:ext cx="246062" cy="0"/>
          </a:xfrm>
          <a:prstGeom prst="line">
            <a:avLst/>
          </a:prstGeom>
          <a:noFill/>
          <a:ln w="19050">
            <a:solidFill>
              <a:schemeClr val="bg1"/>
            </a:solidFill>
            <a:round/>
            <a:headEnd/>
            <a:tailEnd/>
          </a:ln>
          <a:effectLst/>
        </p:spPr>
        <p:txBody>
          <a:bodyPr wrap="none" anchor="ctr"/>
          <a:lstStyle/>
          <a:p>
            <a:endParaRPr lang="en-US"/>
          </a:p>
        </p:txBody>
      </p:sp>
      <p:sp>
        <p:nvSpPr>
          <p:cNvPr id="414730" name="Line 10"/>
          <p:cNvSpPr>
            <a:spLocks noChangeShapeType="1"/>
          </p:cNvSpPr>
          <p:nvPr/>
        </p:nvSpPr>
        <p:spPr bwMode="auto">
          <a:xfrm>
            <a:off x="115888" y="117475"/>
            <a:ext cx="0" cy="6253163"/>
          </a:xfrm>
          <a:prstGeom prst="line">
            <a:avLst/>
          </a:prstGeom>
          <a:noFill/>
          <a:ln w="19050">
            <a:solidFill>
              <a:schemeClr val="bg1"/>
            </a:solidFill>
            <a:round/>
            <a:headEnd/>
            <a:tailEnd/>
          </a:ln>
          <a:effectLst/>
        </p:spPr>
        <p:txBody>
          <a:bodyPr wrap="none" anchor="ctr"/>
          <a:lstStyle/>
          <a:p>
            <a:endParaRPr lang="en-US"/>
          </a:p>
        </p:txBody>
      </p:sp>
      <p:sp>
        <p:nvSpPr>
          <p:cNvPr id="414731" name="Line 11"/>
          <p:cNvSpPr>
            <a:spLocks noChangeShapeType="1"/>
          </p:cNvSpPr>
          <p:nvPr/>
        </p:nvSpPr>
        <p:spPr bwMode="auto">
          <a:xfrm>
            <a:off x="9028113" y="117475"/>
            <a:ext cx="0" cy="6253163"/>
          </a:xfrm>
          <a:prstGeom prst="line">
            <a:avLst/>
          </a:prstGeom>
          <a:noFill/>
          <a:ln w="19050">
            <a:solidFill>
              <a:schemeClr val="bg1"/>
            </a:solidFill>
            <a:round/>
            <a:headEnd/>
            <a:tailEnd/>
          </a:ln>
          <a:effectLst/>
        </p:spPr>
        <p:txBody>
          <a:bodyPr wrap="none" anchor="ctr"/>
          <a:lstStyle/>
          <a:p>
            <a:endParaRPr lang="en-US"/>
          </a:p>
        </p:txBody>
      </p:sp>
      <p:sp>
        <p:nvSpPr>
          <p:cNvPr id="414732" name="Line 12"/>
          <p:cNvSpPr>
            <a:spLocks noChangeShapeType="1"/>
          </p:cNvSpPr>
          <p:nvPr/>
        </p:nvSpPr>
        <p:spPr bwMode="auto">
          <a:xfrm>
            <a:off x="106363" y="6365875"/>
            <a:ext cx="8931275" cy="0"/>
          </a:xfrm>
          <a:prstGeom prst="line">
            <a:avLst/>
          </a:prstGeom>
          <a:noFill/>
          <a:ln w="19050">
            <a:solidFill>
              <a:schemeClr val="bg1"/>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92" r:id="rId1"/>
    <p:sldLayoutId id="2147483751"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4724"/>
                                        </p:tgtEl>
                                        <p:attrNameLst>
                                          <p:attrName>style.visibility</p:attrName>
                                        </p:attrNameLst>
                                      </p:cBhvr>
                                      <p:to>
                                        <p:strVal val="visible"/>
                                      </p:to>
                                    </p:set>
                                    <p:animEffect transition="in" filter="fade">
                                      <p:cBhvr>
                                        <p:cTn id="7" dur="1000"/>
                                        <p:tgtEl>
                                          <p:spTgt spid="414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4" grpId="0"/>
    </p:bld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p:titleStyle>
    <p:bodyStyle>
      <a:lvl1pPr marL="342900" indent="-342900" algn="l" rtl="0" fontAlgn="base">
        <a:spcBef>
          <a:spcPct val="20000"/>
        </a:spcBef>
        <a:spcAft>
          <a:spcPct val="0"/>
        </a:spcAft>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273050" y="303213"/>
            <a:ext cx="4242816" cy="6254496"/>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Line 21"/>
          <p:cNvSpPr>
            <a:spLocks noChangeShapeType="1"/>
          </p:cNvSpPr>
          <p:nvPr/>
        </p:nvSpPr>
        <p:spPr bwMode="auto">
          <a:xfrm rot="5400000" flipH="1" flipV="1">
            <a:off x="-2359025" y="2705101"/>
            <a:ext cx="5045075" cy="0"/>
          </a:xfrm>
          <a:prstGeom prst="line">
            <a:avLst/>
          </a:prstGeom>
          <a:noFill/>
          <a:ln w="19050">
            <a:solidFill>
              <a:schemeClr val="bg1"/>
            </a:solidFill>
            <a:round/>
            <a:headEnd/>
            <a:tailEnd/>
          </a:ln>
          <a:effectLst/>
        </p:spPr>
        <p:txBody>
          <a:bodyPr wrap="none" anchor="ctr"/>
          <a:lstStyle/>
          <a:p>
            <a:endParaRPr lang="en-US"/>
          </a:p>
        </p:txBody>
      </p:sp>
      <p:sp>
        <p:nvSpPr>
          <p:cNvPr id="17" name="Line 22"/>
          <p:cNvSpPr>
            <a:spLocks noChangeShapeType="1"/>
          </p:cNvSpPr>
          <p:nvPr/>
        </p:nvSpPr>
        <p:spPr bwMode="auto">
          <a:xfrm rot="5400000" flipH="1" flipV="1">
            <a:off x="-139700" y="6373813"/>
            <a:ext cx="606425" cy="0"/>
          </a:xfrm>
          <a:prstGeom prst="line">
            <a:avLst/>
          </a:prstGeom>
          <a:noFill/>
          <a:ln w="19050">
            <a:solidFill>
              <a:schemeClr val="bg1"/>
            </a:solidFill>
            <a:round/>
            <a:headEnd/>
            <a:tailEnd/>
          </a:ln>
          <a:effectLst/>
        </p:spPr>
        <p:txBody>
          <a:bodyPr wrap="none" anchor="ctr"/>
          <a:lstStyle/>
          <a:p>
            <a:endParaRPr lang="en-US"/>
          </a:p>
        </p:txBody>
      </p:sp>
      <p:sp>
        <p:nvSpPr>
          <p:cNvPr id="22" name="Line 27"/>
          <p:cNvSpPr>
            <a:spLocks noChangeShapeType="1"/>
          </p:cNvSpPr>
          <p:nvPr/>
        </p:nvSpPr>
        <p:spPr bwMode="auto">
          <a:xfrm rot="5400000" flipH="1" flipV="1">
            <a:off x="-259556" y="5649119"/>
            <a:ext cx="842962" cy="0"/>
          </a:xfrm>
          <a:prstGeom prst="line">
            <a:avLst/>
          </a:prstGeom>
          <a:noFill/>
          <a:ln w="19050">
            <a:solidFill>
              <a:schemeClr val="bg1"/>
            </a:solidFill>
            <a:round/>
            <a:headEnd/>
            <a:tailEnd/>
          </a:ln>
          <a:effectLst/>
        </p:spPr>
        <p:txBody>
          <a:bodyPr wrap="none" anchor="ctr"/>
          <a:lstStyle/>
          <a:p>
            <a:endParaRPr lang="en-US"/>
          </a:p>
        </p:txBody>
      </p:sp>
      <p:sp>
        <p:nvSpPr>
          <p:cNvPr id="23" name="Line 28"/>
          <p:cNvSpPr>
            <a:spLocks noChangeShapeType="1"/>
          </p:cNvSpPr>
          <p:nvPr/>
        </p:nvSpPr>
        <p:spPr bwMode="auto">
          <a:xfrm rot="5400000" flipH="1" flipV="1">
            <a:off x="2394744" y="4437856"/>
            <a:ext cx="0" cy="4465638"/>
          </a:xfrm>
          <a:prstGeom prst="line">
            <a:avLst/>
          </a:prstGeom>
          <a:noFill/>
          <a:ln w="19050">
            <a:solidFill>
              <a:schemeClr val="bg1"/>
            </a:solidFill>
            <a:round/>
            <a:headEnd/>
            <a:tailEnd/>
          </a:ln>
          <a:effectLst/>
        </p:spPr>
        <p:txBody>
          <a:bodyPr wrap="none" anchor="ctr"/>
          <a:lstStyle/>
          <a:p>
            <a:endParaRPr lang="en-US"/>
          </a:p>
        </p:txBody>
      </p:sp>
      <p:sp>
        <p:nvSpPr>
          <p:cNvPr id="24" name="Line 29"/>
          <p:cNvSpPr>
            <a:spLocks noChangeShapeType="1"/>
          </p:cNvSpPr>
          <p:nvPr/>
        </p:nvSpPr>
        <p:spPr bwMode="auto">
          <a:xfrm rot="5400000" flipH="1" flipV="1">
            <a:off x="2394744" y="-2045494"/>
            <a:ext cx="0" cy="4465638"/>
          </a:xfrm>
          <a:prstGeom prst="line">
            <a:avLst/>
          </a:prstGeom>
          <a:noFill/>
          <a:ln w="19050">
            <a:solidFill>
              <a:schemeClr val="bg1"/>
            </a:solidFill>
            <a:round/>
            <a:headEnd/>
            <a:tailEnd/>
          </a:ln>
          <a:effectLst/>
        </p:spPr>
        <p:txBody>
          <a:bodyPr wrap="none" anchor="ctr"/>
          <a:lstStyle/>
          <a:p>
            <a:endParaRPr lang="en-US"/>
          </a:p>
        </p:txBody>
      </p:sp>
      <p:sp>
        <p:nvSpPr>
          <p:cNvPr id="25" name="Line 30"/>
          <p:cNvSpPr>
            <a:spLocks noChangeShapeType="1"/>
          </p:cNvSpPr>
          <p:nvPr/>
        </p:nvSpPr>
        <p:spPr bwMode="auto">
          <a:xfrm rot="5400000" flipH="1" flipV="1">
            <a:off x="1378744" y="3429794"/>
            <a:ext cx="6494462" cy="0"/>
          </a:xfrm>
          <a:prstGeom prst="line">
            <a:avLst/>
          </a:prstGeom>
          <a:noFill/>
          <a:ln w="19050">
            <a:solidFill>
              <a:schemeClr val="bg1"/>
            </a:solidFill>
            <a:round/>
            <a:headEnd/>
            <a:tailEnd/>
          </a:ln>
          <a:effectLst/>
        </p:spPr>
        <p:txBody>
          <a:bodyPr wrap="none" anchor="ctr"/>
          <a:lstStyle/>
          <a:p>
            <a:endParaRPr lang="en-US"/>
          </a:p>
        </p:txBody>
      </p:sp>
      <p:sp>
        <p:nvSpPr>
          <p:cNvPr id="18" name="Rectangle 2"/>
          <p:cNvSpPr txBox="1">
            <a:spLocks noChangeArrowheads="1"/>
          </p:cNvSpPr>
          <p:nvPr/>
        </p:nvSpPr>
        <p:spPr bwMode="auto">
          <a:xfrm>
            <a:off x="5214938" y="2097088"/>
            <a:ext cx="4046537" cy="2058987"/>
          </a:xfrm>
          <a:prstGeom prst="rect">
            <a:avLst/>
          </a:prstGeom>
          <a:noFill/>
          <a:ln w="9525">
            <a:noFill/>
            <a:miter lim="800000"/>
            <a:headEnd/>
            <a:tailEnd/>
          </a:ln>
          <a:effectLst/>
        </p:spPr>
        <p:txBody>
          <a:bodyPr vert="horz" wrap="square" lIns="182880" tIns="182880" rIns="182880" bIns="182880" numCol="1" anchor="b" anchorCtr="0" compatLnSpc="1">
            <a:prstTxWarp prst="textNoShape">
              <a:avLst/>
            </a:prstTxWarp>
          </a:bodyPr>
          <a:lstStyle>
            <a:lvl1pPr algn="l" rtl="0" fontAlgn="base">
              <a:spcBef>
                <a:spcPct val="0"/>
              </a:spcBef>
              <a:spcAft>
                <a:spcPct val="0"/>
              </a:spcAft>
              <a:defRPr sz="2800" b="1">
                <a:solidFill>
                  <a:srgbClr val="77A140"/>
                </a:solidFill>
                <a:latin typeface="+mj-lt"/>
                <a:ea typeface="+mj-ea"/>
                <a:cs typeface="+mj-cs"/>
              </a:defRPr>
            </a:lvl1pPr>
            <a:lvl2pPr algn="l" rtl="0" fontAlgn="base">
              <a:spcBef>
                <a:spcPct val="0"/>
              </a:spcBef>
              <a:spcAft>
                <a:spcPct val="0"/>
              </a:spcAft>
              <a:defRPr sz="2800" b="1">
                <a:solidFill>
                  <a:schemeClr val="bg1"/>
                </a:solidFill>
                <a:latin typeface="Myriad Pro" pitchFamily="34" charset="0"/>
              </a:defRPr>
            </a:lvl2pPr>
            <a:lvl3pPr algn="l" rtl="0" fontAlgn="base">
              <a:spcBef>
                <a:spcPct val="0"/>
              </a:spcBef>
              <a:spcAft>
                <a:spcPct val="0"/>
              </a:spcAft>
              <a:defRPr sz="2800" b="1">
                <a:solidFill>
                  <a:schemeClr val="bg1"/>
                </a:solidFill>
                <a:latin typeface="Myriad Pro" pitchFamily="34" charset="0"/>
              </a:defRPr>
            </a:lvl3pPr>
            <a:lvl4pPr algn="l" rtl="0" fontAlgn="base">
              <a:spcBef>
                <a:spcPct val="0"/>
              </a:spcBef>
              <a:spcAft>
                <a:spcPct val="0"/>
              </a:spcAft>
              <a:defRPr sz="2800" b="1">
                <a:solidFill>
                  <a:schemeClr val="bg1"/>
                </a:solidFill>
                <a:latin typeface="Myriad Pro" pitchFamily="34" charset="0"/>
              </a:defRPr>
            </a:lvl4pPr>
            <a:lvl5pPr algn="l" rtl="0" fontAlgn="base">
              <a:spcBef>
                <a:spcPct val="0"/>
              </a:spcBef>
              <a:spcAft>
                <a:spcPct val="0"/>
              </a:spcAft>
              <a:defRPr sz="2800" b="1">
                <a:solidFill>
                  <a:schemeClr val="bg1"/>
                </a:solidFill>
                <a:latin typeface="Myriad Pro" pitchFamily="34" charset="0"/>
              </a:defRPr>
            </a:lvl5pPr>
            <a:lvl6pPr marL="457200" algn="l" rtl="0" fontAlgn="base">
              <a:spcBef>
                <a:spcPct val="0"/>
              </a:spcBef>
              <a:spcAft>
                <a:spcPct val="0"/>
              </a:spcAft>
              <a:defRPr sz="2800" b="1">
                <a:solidFill>
                  <a:schemeClr val="bg1"/>
                </a:solidFill>
                <a:latin typeface="Myriad Pro" pitchFamily="34" charset="0"/>
              </a:defRPr>
            </a:lvl6pPr>
            <a:lvl7pPr marL="914400" algn="l" rtl="0" fontAlgn="base">
              <a:spcBef>
                <a:spcPct val="0"/>
              </a:spcBef>
              <a:spcAft>
                <a:spcPct val="0"/>
              </a:spcAft>
              <a:defRPr sz="2800" b="1">
                <a:solidFill>
                  <a:schemeClr val="bg1"/>
                </a:solidFill>
                <a:latin typeface="Myriad Pro" pitchFamily="34" charset="0"/>
              </a:defRPr>
            </a:lvl7pPr>
            <a:lvl8pPr marL="1371600" algn="l" rtl="0" fontAlgn="base">
              <a:spcBef>
                <a:spcPct val="0"/>
              </a:spcBef>
              <a:spcAft>
                <a:spcPct val="0"/>
              </a:spcAft>
              <a:defRPr sz="2800" b="1">
                <a:solidFill>
                  <a:schemeClr val="bg1"/>
                </a:solidFill>
                <a:latin typeface="Myriad Pro" pitchFamily="34" charset="0"/>
              </a:defRPr>
            </a:lvl8pPr>
            <a:lvl9pPr marL="1828800" algn="l" rtl="0" fontAlgn="base">
              <a:spcBef>
                <a:spcPct val="0"/>
              </a:spcBef>
              <a:spcAft>
                <a:spcPct val="0"/>
              </a:spcAft>
              <a:defRPr sz="2800" b="1">
                <a:solidFill>
                  <a:schemeClr val="bg1"/>
                </a:solidFill>
                <a:latin typeface="Myriad Pro" pitchFamily="34" charset="0"/>
              </a:defRPr>
            </a:lvl9pPr>
          </a:lstStyle>
          <a:p>
            <a:r>
              <a:rPr lang="en-US" i="1" kern="0" dirty="0" smtClean="0"/>
              <a:t>2017 California Child Care Portfolio Briefing</a:t>
            </a:r>
            <a:endParaRPr lang="en-US" i="1" kern="0" dirty="0"/>
          </a:p>
        </p:txBody>
      </p:sp>
      <p:sp>
        <p:nvSpPr>
          <p:cNvPr id="29" name="TextBox 28"/>
          <p:cNvSpPr txBox="1"/>
          <p:nvPr/>
        </p:nvSpPr>
        <p:spPr>
          <a:xfrm>
            <a:off x="5214938" y="4266467"/>
            <a:ext cx="4046536" cy="338554"/>
          </a:xfrm>
          <a:prstGeom prst="rect">
            <a:avLst/>
          </a:prstGeom>
          <a:noFill/>
        </p:spPr>
        <p:txBody>
          <a:bodyPr wrap="square" rtlCol="0">
            <a:spAutoFit/>
          </a:bodyPr>
          <a:lstStyle/>
          <a:p>
            <a:pPr algn="l"/>
            <a:r>
              <a:rPr lang="en-US" sz="1600" b="1" dirty="0" smtClean="0">
                <a:solidFill>
                  <a:srgbClr val="77A140"/>
                </a:solidFill>
                <a:latin typeface="Arial" panose="020B0604020202020204" pitchFamily="34" charset="0"/>
                <a:cs typeface="Arial" panose="020B0604020202020204" pitchFamily="34" charset="0"/>
              </a:rPr>
              <a:t>Wednesday, February 7, 2018</a:t>
            </a:r>
            <a:endParaRPr lang="en-US" sz="1600" b="1" dirty="0">
              <a:solidFill>
                <a:srgbClr val="77A14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Counties with Largest FCCH Decrease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6685839"/>
              </p:ext>
            </p:extLst>
          </p:nvPr>
        </p:nvGraphicFramePr>
        <p:xfrm>
          <a:off x="334963" y="1398588"/>
          <a:ext cx="8474075" cy="480218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Tree>
    <p:extLst>
      <p:ext uri="{BB962C8B-B14F-4D97-AF65-F5344CB8AC3E}">
        <p14:creationId xmlns:p14="http://schemas.microsoft.com/office/powerpoint/2010/main" val="191321797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budgets</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7" y="1466850"/>
            <a:ext cx="72104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4016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California Child Care Resource &amp; Referral Network</a:t>
            </a:r>
          </a:p>
        </p:txBody>
      </p:sp>
      <p:sp>
        <p:nvSpPr>
          <p:cNvPr id="343042" name="Rectangle 2"/>
          <p:cNvSpPr>
            <a:spLocks noGrp="1" noChangeArrowheads="1"/>
          </p:cNvSpPr>
          <p:nvPr>
            <p:ph type="title"/>
          </p:nvPr>
        </p:nvSpPr>
        <p:spPr>
          <a:noFill/>
        </p:spPr>
        <p:txBody>
          <a:bodyPr/>
          <a:lstStyle/>
          <a:p>
            <a:pPr marL="117475" indent="-117475"/>
            <a:r>
              <a:rPr lang="en-US" dirty="0" smtClean="0"/>
              <a:t>What does this mean for California families?</a:t>
            </a:r>
            <a:endParaRPr lang="en-US" dirty="0"/>
          </a:p>
        </p:txBody>
      </p:sp>
      <p:sp>
        <p:nvSpPr>
          <p:cNvPr id="6" name="Rectangle 82"/>
          <p:cNvSpPr>
            <a:spLocks noChangeArrowheads="1"/>
          </p:cNvSpPr>
          <p:nvPr/>
        </p:nvSpPr>
        <p:spPr bwMode="auto">
          <a:xfrm>
            <a:off x="4516438" y="182563"/>
            <a:ext cx="4464050" cy="6488112"/>
          </a:xfrm>
          <a:prstGeom prst="rect">
            <a:avLst/>
          </a:prstGeom>
          <a:noFill/>
          <a:ln w="19050" algn="ctr">
            <a:solidFill>
              <a:schemeClr val="bg1"/>
            </a:solidFill>
            <a:miter lim="800000"/>
            <a:headEnd/>
            <a:tailEnd/>
          </a:ln>
          <a:effectLst/>
        </p:spPr>
        <p:txBody>
          <a:bodyPr wrap="none" anchor="ctr"/>
          <a:lstStyle/>
          <a:p>
            <a:endParaRPr lang="en-US"/>
          </a:p>
        </p:txBody>
      </p:sp>
      <p:sp>
        <p:nvSpPr>
          <p:cNvPr id="7" name="Rectangle 6"/>
          <p:cNvSpPr/>
          <p:nvPr/>
        </p:nvSpPr>
        <p:spPr bwMode="auto">
          <a:xfrm>
            <a:off x="4626547" y="303213"/>
            <a:ext cx="4242816" cy="6254496"/>
          </a:xfrm>
          <a:prstGeom prst="rect">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145754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California Child Care Resource &amp; Referral Network</a:t>
            </a:r>
          </a:p>
        </p:txBody>
      </p:sp>
      <p:sp>
        <p:nvSpPr>
          <p:cNvPr id="237573" name="Rectangle 5"/>
          <p:cNvSpPr>
            <a:spLocks noGrp="1" noChangeArrowheads="1"/>
          </p:cNvSpPr>
          <p:nvPr>
            <p:ph type="title"/>
          </p:nvPr>
        </p:nvSpPr>
        <p:spPr/>
        <p:txBody>
          <a:bodyPr/>
          <a:lstStyle/>
          <a:p>
            <a:r>
              <a:rPr lang="en-US" dirty="0" smtClean="0"/>
              <a:t>Impacts on California’s families</a:t>
            </a:r>
            <a:endParaRPr lang="en-US" dirty="0"/>
          </a:p>
        </p:txBody>
      </p:sp>
      <p:sp>
        <p:nvSpPr>
          <p:cNvPr id="3" name="TextBox 2"/>
          <p:cNvSpPr txBox="1"/>
          <p:nvPr/>
        </p:nvSpPr>
        <p:spPr>
          <a:xfrm>
            <a:off x="618067" y="1566333"/>
            <a:ext cx="8348133" cy="2677656"/>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smtClean="0">
                <a:solidFill>
                  <a:schemeClr val="bg1"/>
                </a:solidFill>
                <a:latin typeface="+mj-lt"/>
              </a:rPr>
              <a:t>California is in dire need to build its child care supply</a:t>
            </a:r>
          </a:p>
          <a:p>
            <a:pPr marL="285750" indent="-285750" algn="l">
              <a:buFont typeface="Arial" panose="020B0604020202020204" pitchFamily="34" charset="0"/>
              <a:buChar char="•"/>
            </a:pPr>
            <a:endParaRPr lang="en-US" sz="2400" dirty="0">
              <a:solidFill>
                <a:schemeClr val="bg1"/>
              </a:solidFill>
              <a:latin typeface="+mj-lt"/>
            </a:endParaRPr>
          </a:p>
          <a:p>
            <a:pPr marL="285750" indent="-285750" algn="l">
              <a:buFont typeface="Arial" panose="020B0604020202020204" pitchFamily="34" charset="0"/>
              <a:buChar char="•"/>
            </a:pPr>
            <a:r>
              <a:rPr lang="en-US" sz="2400" dirty="0" smtClean="0">
                <a:solidFill>
                  <a:schemeClr val="bg1"/>
                </a:solidFill>
                <a:latin typeface="+mj-lt"/>
              </a:rPr>
              <a:t>Focusing efforts on family child care home businesses is important </a:t>
            </a:r>
          </a:p>
          <a:p>
            <a:pPr marL="285750" indent="-285750" algn="l">
              <a:buFont typeface="Arial" panose="020B0604020202020204" pitchFamily="34" charset="0"/>
              <a:buChar char="•"/>
            </a:pPr>
            <a:endParaRPr lang="en-US" sz="2400" dirty="0">
              <a:solidFill>
                <a:schemeClr val="bg1"/>
              </a:solidFill>
              <a:latin typeface="+mj-lt"/>
            </a:endParaRPr>
          </a:p>
          <a:p>
            <a:pPr marL="285750" indent="-285750" algn="l">
              <a:buFont typeface="Arial" panose="020B0604020202020204" pitchFamily="34" charset="0"/>
              <a:buChar char="•"/>
            </a:pPr>
            <a:r>
              <a:rPr lang="en-US" sz="2400" dirty="0" smtClean="0">
                <a:solidFill>
                  <a:schemeClr val="bg1"/>
                </a:solidFill>
                <a:latin typeface="+mj-lt"/>
              </a:rPr>
              <a:t>Affordability is critical for economic stability </a:t>
            </a:r>
            <a:endParaRPr lang="en-US" sz="2400" dirty="0">
              <a:solidFill>
                <a:schemeClr val="bg1"/>
              </a:solidFill>
              <a:latin typeface="+mj-lt"/>
            </a:endParaRPr>
          </a:p>
          <a:p>
            <a:pPr marL="285750" indent="-285750" algn="l">
              <a:buFont typeface="Arial" panose="020B0604020202020204" pitchFamily="34" charset="0"/>
              <a:buChar char="•"/>
            </a:pPr>
            <a:endParaRPr lang="en-US" sz="2400" dirty="0">
              <a:solidFill>
                <a:schemeClr val="bg1"/>
              </a:solidFill>
              <a:latin typeface="+mj-lt"/>
            </a:endParaRPr>
          </a:p>
        </p:txBody>
      </p:sp>
    </p:spTree>
    <p:extLst>
      <p:ext uri="{BB962C8B-B14F-4D97-AF65-F5344CB8AC3E}">
        <p14:creationId xmlns:p14="http://schemas.microsoft.com/office/powerpoint/2010/main" val="40975462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California Child Care Resource &amp; Referral Network</a:t>
            </a:r>
          </a:p>
        </p:txBody>
      </p:sp>
      <p:sp>
        <p:nvSpPr>
          <p:cNvPr id="7" name="Rectangle 6"/>
          <p:cNvSpPr/>
          <p:nvPr/>
        </p:nvSpPr>
        <p:spPr bwMode="auto">
          <a:xfrm>
            <a:off x="274638" y="303213"/>
            <a:ext cx="4242816" cy="6254496"/>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Content Placeholder 1"/>
          <p:cNvSpPr>
            <a:spLocks noGrp="1"/>
          </p:cNvSpPr>
          <p:nvPr>
            <p:ph idx="1"/>
          </p:nvPr>
        </p:nvSpPr>
        <p:spPr/>
        <p:txBody>
          <a:bodyPr/>
          <a:lstStyle/>
          <a:p>
            <a:pPr marL="0" indent="0" algn="ctr">
              <a:buNone/>
            </a:pPr>
            <a:r>
              <a:rPr lang="en-US" sz="2000" dirty="0" smtClean="0"/>
              <a:t>Thank you! </a:t>
            </a:r>
          </a:p>
          <a:p>
            <a:pPr marL="0" indent="0" algn="ctr">
              <a:buNone/>
            </a:pPr>
            <a:endParaRPr lang="en-US" sz="2000" dirty="0"/>
          </a:p>
          <a:p>
            <a:pPr marL="0" indent="0">
              <a:buNone/>
            </a:pPr>
            <a:r>
              <a:rPr lang="en-US" sz="2000" dirty="0" smtClean="0"/>
              <a:t>Please visit our website to view and download your county’s child care information:</a:t>
            </a:r>
          </a:p>
          <a:p>
            <a:pPr marL="0" indent="0">
              <a:buNone/>
            </a:pPr>
            <a:endParaRPr lang="en-US" sz="2000" dirty="0"/>
          </a:p>
          <a:p>
            <a:pPr marL="0" indent="0">
              <a:buNone/>
            </a:pPr>
            <a:r>
              <a:rPr lang="en-US" sz="2000" dirty="0" smtClean="0"/>
              <a:t>www.rrnetwork.org/2017_portfolio</a:t>
            </a:r>
            <a:endParaRPr 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Portfolio	</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27" y="1336639"/>
            <a:ext cx="7312624" cy="4875082"/>
          </a:xfrm>
          <a:prstGeom prst="rect">
            <a:avLst/>
          </a:prstGeom>
        </p:spPr>
      </p:pic>
      <p:sp>
        <p:nvSpPr>
          <p:cNvPr id="5" name="TextBox 4"/>
          <p:cNvSpPr txBox="1"/>
          <p:nvPr/>
        </p:nvSpPr>
        <p:spPr>
          <a:xfrm>
            <a:off x="5040674" y="1978932"/>
            <a:ext cx="3039248" cy="3416320"/>
          </a:xfrm>
          <a:prstGeom prst="rect">
            <a:avLst/>
          </a:prstGeom>
          <a:noFill/>
        </p:spPr>
        <p:txBody>
          <a:bodyPr wrap="square" rtlCol="0">
            <a:spAutoFit/>
          </a:bodyPr>
          <a:lstStyle/>
          <a:p>
            <a:pPr algn="l"/>
            <a:r>
              <a:rPr lang="en-US" sz="2400" dirty="0" smtClean="0">
                <a:solidFill>
                  <a:schemeClr val="bg1"/>
                </a:solidFill>
                <a:latin typeface="+mj-lt"/>
              </a:rPr>
              <a:t>“The </a:t>
            </a:r>
            <a:r>
              <a:rPr lang="en-US" sz="2400" dirty="0">
                <a:solidFill>
                  <a:schemeClr val="bg1"/>
                </a:solidFill>
                <a:latin typeface="+mj-lt"/>
              </a:rPr>
              <a:t>Portfolio </a:t>
            </a:r>
            <a:r>
              <a:rPr lang="en-US" sz="2400" dirty="0" smtClean="0">
                <a:solidFill>
                  <a:schemeClr val="bg1"/>
                </a:solidFill>
                <a:latin typeface="+mj-lt"/>
              </a:rPr>
              <a:t>provides </a:t>
            </a:r>
            <a:r>
              <a:rPr lang="en-US" sz="2400" dirty="0">
                <a:solidFill>
                  <a:schemeClr val="bg1"/>
                </a:solidFill>
                <a:latin typeface="+mj-lt"/>
              </a:rPr>
              <a:t>a bird’s eye view of child care needs throughout CA and a powerful tool for addressing them.” – </a:t>
            </a:r>
            <a:r>
              <a:rPr lang="en-US" sz="2400" dirty="0" smtClean="0">
                <a:solidFill>
                  <a:schemeClr val="bg1"/>
                </a:solidFill>
                <a:latin typeface="+mj-lt"/>
              </a:rPr>
              <a:t>Patty </a:t>
            </a:r>
            <a:r>
              <a:rPr lang="en-US" sz="2400" dirty="0">
                <a:solidFill>
                  <a:schemeClr val="bg1"/>
                </a:solidFill>
                <a:latin typeface="+mj-lt"/>
              </a:rPr>
              <a:t>S</a:t>
            </a:r>
            <a:r>
              <a:rPr lang="en-US" sz="2400" dirty="0" smtClean="0">
                <a:solidFill>
                  <a:schemeClr val="bg1"/>
                </a:solidFill>
                <a:latin typeface="+mj-lt"/>
              </a:rPr>
              <a:t>iegel </a:t>
            </a:r>
            <a:r>
              <a:rPr lang="en-US" sz="2400" dirty="0">
                <a:solidFill>
                  <a:schemeClr val="bg1"/>
                </a:solidFill>
                <a:latin typeface="+mj-lt"/>
              </a:rPr>
              <a:t>excerpt from 1997 Child Care </a:t>
            </a:r>
            <a:r>
              <a:rPr lang="en-US" sz="2400" dirty="0" smtClean="0">
                <a:solidFill>
                  <a:schemeClr val="bg1"/>
                </a:solidFill>
                <a:latin typeface="+mj-lt"/>
              </a:rPr>
              <a:t>Portfolio</a:t>
            </a:r>
            <a:endParaRPr lang="en-US" sz="2400" dirty="0">
              <a:solidFill>
                <a:schemeClr val="bg1"/>
              </a:solidFill>
              <a:latin typeface="+mj-lt"/>
            </a:endParaRPr>
          </a:p>
        </p:txBody>
      </p:sp>
    </p:spTree>
    <p:extLst>
      <p:ext uri="{BB962C8B-B14F-4D97-AF65-F5344CB8AC3E}">
        <p14:creationId xmlns:p14="http://schemas.microsoft.com/office/powerpoint/2010/main" val="37347011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California Child Care Resource &amp; Referral Network</a:t>
            </a:r>
          </a:p>
        </p:txBody>
      </p:sp>
      <p:sp>
        <p:nvSpPr>
          <p:cNvPr id="237573" name="Rectangle 5"/>
          <p:cNvSpPr>
            <a:spLocks noGrp="1" noChangeArrowheads="1"/>
          </p:cNvSpPr>
          <p:nvPr>
            <p:ph type="title"/>
          </p:nvPr>
        </p:nvSpPr>
        <p:spPr/>
        <p:txBody>
          <a:bodyPr/>
          <a:lstStyle/>
          <a:p>
            <a:r>
              <a:rPr lang="en-US" dirty="0" smtClean="0"/>
              <a:t>Child Care Resource &amp; Referral</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450210"/>
            <a:ext cx="404759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81550" y="2390775"/>
            <a:ext cx="3714750" cy="1569660"/>
          </a:xfrm>
          <a:prstGeom prst="rect">
            <a:avLst/>
          </a:prstGeom>
          <a:noFill/>
        </p:spPr>
        <p:txBody>
          <a:bodyPr wrap="square" rtlCol="0">
            <a:spAutoFit/>
          </a:bodyPr>
          <a:lstStyle/>
          <a:p>
            <a:r>
              <a:rPr lang="en-US" sz="2400" b="1" dirty="0" smtClean="0">
                <a:solidFill>
                  <a:schemeClr val="bg1"/>
                </a:solidFill>
              </a:rPr>
              <a:t>Local child care resource &amp; referral programs in every county across the state</a:t>
            </a:r>
            <a:endParaRPr lang="en-US"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California Child Care Resource &amp; Referral Network</a:t>
            </a:r>
          </a:p>
        </p:txBody>
      </p:sp>
      <p:sp>
        <p:nvSpPr>
          <p:cNvPr id="343042" name="Rectangle 2"/>
          <p:cNvSpPr>
            <a:spLocks noGrp="1" noChangeArrowheads="1"/>
          </p:cNvSpPr>
          <p:nvPr>
            <p:ph type="title"/>
          </p:nvPr>
        </p:nvSpPr>
        <p:spPr>
          <a:noFill/>
        </p:spPr>
        <p:txBody>
          <a:bodyPr/>
          <a:lstStyle/>
          <a:p>
            <a:pPr marL="117475" indent="-117475"/>
            <a:r>
              <a:rPr lang="en-US" dirty="0" smtClean="0"/>
              <a:t>Major Findings</a:t>
            </a:r>
            <a:endParaRPr lang="en-US" dirty="0"/>
          </a:p>
        </p:txBody>
      </p:sp>
      <p:sp>
        <p:nvSpPr>
          <p:cNvPr id="6" name="Rectangle 82"/>
          <p:cNvSpPr>
            <a:spLocks noChangeArrowheads="1"/>
          </p:cNvSpPr>
          <p:nvPr/>
        </p:nvSpPr>
        <p:spPr bwMode="auto">
          <a:xfrm>
            <a:off x="4516438" y="182563"/>
            <a:ext cx="4464050" cy="6488112"/>
          </a:xfrm>
          <a:prstGeom prst="rect">
            <a:avLst/>
          </a:prstGeom>
          <a:noFill/>
          <a:ln w="19050" algn="ctr">
            <a:solidFill>
              <a:schemeClr val="bg1"/>
            </a:solidFill>
            <a:miter lim="800000"/>
            <a:headEnd/>
            <a:tailEnd/>
          </a:ln>
          <a:effectLst/>
        </p:spPr>
        <p:txBody>
          <a:bodyPr wrap="none" anchor="ctr"/>
          <a:lstStyle/>
          <a:p>
            <a:endParaRPr lang="en-US"/>
          </a:p>
        </p:txBody>
      </p:sp>
      <p:sp>
        <p:nvSpPr>
          <p:cNvPr id="7" name="Rectangle 6"/>
          <p:cNvSpPr/>
          <p:nvPr/>
        </p:nvSpPr>
        <p:spPr bwMode="auto">
          <a:xfrm>
            <a:off x="4626547" y="303213"/>
            <a:ext cx="4242816" cy="6254496"/>
          </a:xfrm>
          <a:prstGeom prst="rect">
            <a:avLst/>
          </a:prstGeom>
          <a:blipFill>
            <a:blip r:embed="rId3">
              <a:grayscl/>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Shortage of Care for Working Families</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grpSp>
        <p:nvGrpSpPr>
          <p:cNvPr id="12" name="Group 11"/>
          <p:cNvGrpSpPr/>
          <p:nvPr/>
        </p:nvGrpSpPr>
        <p:grpSpPr>
          <a:xfrm>
            <a:off x="4183742" y="2049558"/>
            <a:ext cx="802022" cy="1435214"/>
            <a:chOff x="5100874" y="2731494"/>
            <a:chExt cx="1002374" cy="1793742"/>
          </a:xfrm>
          <a:solidFill>
            <a:srgbClr val="F8DE42"/>
          </a:solidFill>
        </p:grpSpPr>
        <p:sp>
          <p:nvSpPr>
            <p:cNvPr id="11" name="Flowchart: Terminator 10"/>
            <p:cNvSpPr/>
            <p:nvPr/>
          </p:nvSpPr>
          <p:spPr bwMode="auto">
            <a:xfrm rot="4500000">
              <a:off x="5275046" y="3467101"/>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Flowchart: Terminator 12"/>
            <p:cNvSpPr/>
            <p:nvPr/>
          </p:nvSpPr>
          <p:spPr bwMode="auto">
            <a:xfrm rot="17100000" flipH="1">
              <a:off x="5787562" y="3469323"/>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Flowchart: Terminator 13"/>
            <p:cNvSpPr/>
            <p:nvPr/>
          </p:nvSpPr>
          <p:spPr bwMode="auto">
            <a:xfrm>
              <a:off x="5379377"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Flowchart: Terminator 14"/>
            <p:cNvSpPr/>
            <p:nvPr/>
          </p:nvSpPr>
          <p:spPr bwMode="auto">
            <a:xfrm>
              <a:off x="5656046"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Isosceles Triangle 9"/>
            <p:cNvSpPr/>
            <p:nvPr/>
          </p:nvSpPr>
          <p:spPr bwMode="auto">
            <a:xfrm>
              <a:off x="5146221" y="3358241"/>
              <a:ext cx="908957" cy="881743"/>
            </a:xfrm>
            <a:prstGeom prst="triangl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5203371" y="2731494"/>
              <a:ext cx="794658" cy="719277"/>
            </a:xfrm>
            <a:prstGeom prst="ellips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7" name="Group 16"/>
          <p:cNvGrpSpPr/>
          <p:nvPr/>
        </p:nvGrpSpPr>
        <p:grpSpPr>
          <a:xfrm>
            <a:off x="5154373" y="2050668"/>
            <a:ext cx="801402" cy="1434104"/>
            <a:chOff x="5100874" y="2731494"/>
            <a:chExt cx="1002374" cy="1793742"/>
          </a:xfrm>
          <a:solidFill>
            <a:schemeClr val="bg1">
              <a:lumMod val="85000"/>
            </a:schemeClr>
          </a:solidFill>
        </p:grpSpPr>
        <p:sp>
          <p:nvSpPr>
            <p:cNvPr id="18" name="Flowchart: Terminator 17"/>
            <p:cNvSpPr/>
            <p:nvPr/>
          </p:nvSpPr>
          <p:spPr bwMode="auto">
            <a:xfrm rot="4500000">
              <a:off x="5275046" y="3467101"/>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Flowchart: Terminator 18"/>
            <p:cNvSpPr/>
            <p:nvPr/>
          </p:nvSpPr>
          <p:spPr bwMode="auto">
            <a:xfrm rot="17100000" flipH="1">
              <a:off x="5787562" y="3469323"/>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Flowchart: Terminator 19"/>
            <p:cNvSpPr/>
            <p:nvPr/>
          </p:nvSpPr>
          <p:spPr bwMode="auto">
            <a:xfrm>
              <a:off x="5379377"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Flowchart: Terminator 20"/>
            <p:cNvSpPr/>
            <p:nvPr/>
          </p:nvSpPr>
          <p:spPr bwMode="auto">
            <a:xfrm>
              <a:off x="5656046"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Isosceles Triangle 21"/>
            <p:cNvSpPr/>
            <p:nvPr/>
          </p:nvSpPr>
          <p:spPr bwMode="auto">
            <a:xfrm>
              <a:off x="5146221" y="3358241"/>
              <a:ext cx="908957" cy="881743"/>
            </a:xfrm>
            <a:prstGeom prst="triangl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5203371" y="2731494"/>
              <a:ext cx="794658" cy="719277"/>
            </a:xfrm>
            <a:prstGeom prst="ellips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4" name="Group 23"/>
          <p:cNvGrpSpPr/>
          <p:nvPr/>
        </p:nvGrpSpPr>
        <p:grpSpPr>
          <a:xfrm>
            <a:off x="6112347" y="2050668"/>
            <a:ext cx="801402" cy="1434104"/>
            <a:chOff x="5100874" y="2731494"/>
            <a:chExt cx="1002374" cy="1793742"/>
          </a:xfrm>
          <a:solidFill>
            <a:schemeClr val="bg1">
              <a:lumMod val="85000"/>
            </a:schemeClr>
          </a:solidFill>
        </p:grpSpPr>
        <p:sp>
          <p:nvSpPr>
            <p:cNvPr id="25" name="Flowchart: Terminator 24"/>
            <p:cNvSpPr/>
            <p:nvPr/>
          </p:nvSpPr>
          <p:spPr bwMode="auto">
            <a:xfrm rot="4500000">
              <a:off x="5275046" y="3467101"/>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Flowchart: Terminator 25"/>
            <p:cNvSpPr/>
            <p:nvPr/>
          </p:nvSpPr>
          <p:spPr bwMode="auto">
            <a:xfrm rot="17100000" flipH="1">
              <a:off x="5787562" y="3469323"/>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Flowchart: Terminator 26"/>
            <p:cNvSpPr/>
            <p:nvPr/>
          </p:nvSpPr>
          <p:spPr bwMode="auto">
            <a:xfrm>
              <a:off x="5379377"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Flowchart: Terminator 27"/>
            <p:cNvSpPr/>
            <p:nvPr/>
          </p:nvSpPr>
          <p:spPr bwMode="auto">
            <a:xfrm>
              <a:off x="5656046"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Isosceles Triangle 28"/>
            <p:cNvSpPr/>
            <p:nvPr/>
          </p:nvSpPr>
          <p:spPr bwMode="auto">
            <a:xfrm>
              <a:off x="5146221" y="3358241"/>
              <a:ext cx="908957" cy="881743"/>
            </a:xfrm>
            <a:prstGeom prst="triangl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5203371" y="2731494"/>
              <a:ext cx="794658" cy="719277"/>
            </a:xfrm>
            <a:prstGeom prst="ellips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31" name="Group 30"/>
          <p:cNvGrpSpPr/>
          <p:nvPr/>
        </p:nvGrpSpPr>
        <p:grpSpPr>
          <a:xfrm>
            <a:off x="7098392" y="2050668"/>
            <a:ext cx="800782" cy="1432994"/>
            <a:chOff x="5100874" y="2731494"/>
            <a:chExt cx="1002374" cy="1793742"/>
          </a:xfrm>
          <a:solidFill>
            <a:schemeClr val="bg1">
              <a:lumMod val="85000"/>
            </a:schemeClr>
          </a:solidFill>
        </p:grpSpPr>
        <p:sp>
          <p:nvSpPr>
            <p:cNvPr id="32" name="Flowchart: Terminator 31"/>
            <p:cNvSpPr/>
            <p:nvPr/>
          </p:nvSpPr>
          <p:spPr bwMode="auto">
            <a:xfrm rot="4500000">
              <a:off x="5275046" y="3467101"/>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Flowchart: Terminator 32"/>
            <p:cNvSpPr/>
            <p:nvPr/>
          </p:nvSpPr>
          <p:spPr bwMode="auto">
            <a:xfrm rot="17100000" flipH="1">
              <a:off x="5787562" y="3469323"/>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Flowchart: Terminator 33"/>
            <p:cNvSpPr/>
            <p:nvPr/>
          </p:nvSpPr>
          <p:spPr bwMode="auto">
            <a:xfrm>
              <a:off x="5379377"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Flowchart: Terminator 34"/>
            <p:cNvSpPr/>
            <p:nvPr/>
          </p:nvSpPr>
          <p:spPr bwMode="auto">
            <a:xfrm>
              <a:off x="5656046" y="4035378"/>
              <a:ext cx="141513" cy="489858"/>
            </a:xfrm>
            <a:prstGeom prst="flowChartTerminator">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Isosceles Triangle 35"/>
            <p:cNvSpPr/>
            <p:nvPr/>
          </p:nvSpPr>
          <p:spPr bwMode="auto">
            <a:xfrm>
              <a:off x="5146221" y="3358241"/>
              <a:ext cx="908957" cy="881743"/>
            </a:xfrm>
            <a:prstGeom prst="triangl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Oval 36"/>
            <p:cNvSpPr/>
            <p:nvPr/>
          </p:nvSpPr>
          <p:spPr bwMode="auto">
            <a:xfrm>
              <a:off x="5203371" y="2731494"/>
              <a:ext cx="794658" cy="719277"/>
            </a:xfrm>
            <a:prstGeom prst="ellipse">
              <a:avLst/>
            </a:prstGeom>
            <a:grp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6" name="TextBox 15"/>
          <p:cNvSpPr txBox="1"/>
          <p:nvPr/>
        </p:nvSpPr>
        <p:spPr>
          <a:xfrm>
            <a:off x="4025108" y="3638867"/>
            <a:ext cx="4170994" cy="800219"/>
          </a:xfrm>
          <a:prstGeom prst="rect">
            <a:avLst/>
          </a:prstGeom>
          <a:noFill/>
        </p:spPr>
        <p:txBody>
          <a:bodyPr wrap="square" rtlCol="0">
            <a:spAutoFit/>
          </a:bodyPr>
          <a:lstStyle/>
          <a:p>
            <a:r>
              <a:rPr lang="en-US" dirty="0" smtClean="0">
                <a:solidFill>
                  <a:schemeClr val="bg1"/>
                </a:solidFill>
                <a:latin typeface="+mj-lt"/>
              </a:rPr>
              <a:t>Licensed Child Care is only available for </a:t>
            </a:r>
            <a:r>
              <a:rPr lang="en-US" sz="2800" dirty="0" smtClean="0">
                <a:solidFill>
                  <a:schemeClr val="bg1"/>
                </a:solidFill>
                <a:latin typeface="+mj-lt"/>
              </a:rPr>
              <a:t>23% </a:t>
            </a:r>
            <a:r>
              <a:rPr lang="en-US" dirty="0" smtClean="0">
                <a:solidFill>
                  <a:schemeClr val="bg1"/>
                </a:solidFill>
                <a:latin typeface="+mj-lt"/>
              </a:rPr>
              <a:t>of children with working parents</a:t>
            </a:r>
            <a:endParaRPr lang="en-US" dirty="0">
              <a:solidFill>
                <a:schemeClr val="bg1"/>
              </a:solidFill>
              <a:latin typeface="+mj-lt"/>
            </a:endParaRPr>
          </a:p>
        </p:txBody>
      </p:sp>
      <p:graphicFrame>
        <p:nvGraphicFramePr>
          <p:cNvPr id="39" name="Table 38"/>
          <p:cNvGraphicFramePr>
            <a:graphicFrameLocks noGrp="1"/>
          </p:cNvGraphicFramePr>
          <p:nvPr>
            <p:extLst>
              <p:ext uri="{D42A27DB-BD31-4B8C-83A1-F6EECF244321}">
                <p14:modId xmlns:p14="http://schemas.microsoft.com/office/powerpoint/2010/main" val="91095735"/>
              </p:ext>
            </p:extLst>
          </p:nvPr>
        </p:nvGraphicFramePr>
        <p:xfrm>
          <a:off x="775154" y="1839392"/>
          <a:ext cx="2627766" cy="2834640"/>
        </p:xfrm>
        <a:graphic>
          <a:graphicData uri="http://schemas.openxmlformats.org/drawingml/2006/table">
            <a:tbl>
              <a:tblPr firstRow="1" bandRow="1">
                <a:tableStyleId>{5C22544A-7EE6-4342-B048-85BDC9FD1C3A}</a:tableStyleId>
              </a:tblPr>
              <a:tblGrid>
                <a:gridCol w="1512187"/>
                <a:gridCol w="1115579"/>
              </a:tblGrid>
              <a:tr h="200780">
                <a:tc gridSpan="2">
                  <a:txBody>
                    <a:bodyPr/>
                    <a:lstStyle/>
                    <a:p>
                      <a:pPr algn="ctr"/>
                      <a:r>
                        <a:rPr lang="en-US" dirty="0" smtClean="0">
                          <a:solidFill>
                            <a:schemeClr val="bg1"/>
                          </a:solidFill>
                        </a:rPr>
                        <a:t>Top</a:t>
                      </a:r>
                      <a:r>
                        <a:rPr lang="en-US" baseline="0" dirty="0" smtClean="0">
                          <a:solidFill>
                            <a:schemeClr val="bg1"/>
                          </a:solidFill>
                        </a:rPr>
                        <a:t> 3 Reasons Families Seek Child Care</a:t>
                      </a:r>
                      <a:endParaRPr lang="en-US" dirty="0">
                        <a:solidFill>
                          <a:schemeClr val="bg1"/>
                        </a:solidFill>
                      </a:endParaRPr>
                    </a:p>
                  </a:txBody>
                  <a:tcPr>
                    <a:solidFill>
                      <a:srgbClr val="FF9966"/>
                    </a:solidFill>
                  </a:tcPr>
                </a:tc>
                <a:tc hMerge="1">
                  <a:txBody>
                    <a:bodyPr/>
                    <a:lstStyle/>
                    <a:p>
                      <a:endParaRPr lang="en-US" dirty="0"/>
                    </a:p>
                  </a:txBody>
                  <a:tcPr/>
                </a:tc>
              </a:tr>
              <a:tr h="370840">
                <a:tc>
                  <a:txBody>
                    <a:bodyPr/>
                    <a:lstStyle/>
                    <a:p>
                      <a:pPr algn="ctr"/>
                      <a:endParaRPr lang="en-US" dirty="0" smtClean="0">
                        <a:solidFill>
                          <a:schemeClr val="bg1"/>
                        </a:solidFill>
                      </a:endParaRPr>
                    </a:p>
                    <a:p>
                      <a:pPr algn="ctr"/>
                      <a:r>
                        <a:rPr lang="en-US" dirty="0" smtClean="0">
                          <a:solidFill>
                            <a:schemeClr val="bg1"/>
                          </a:solidFill>
                        </a:rPr>
                        <a:t>Employment</a:t>
                      </a:r>
                    </a:p>
                    <a:p>
                      <a:pPr algn="ctr"/>
                      <a:endParaRPr lang="en-US" dirty="0">
                        <a:solidFill>
                          <a:schemeClr val="bg1"/>
                        </a:solidFill>
                      </a:endParaRPr>
                    </a:p>
                  </a:txBody>
                  <a:tcPr anchor="ctr">
                    <a:noFill/>
                  </a:tcPr>
                </a:tc>
                <a:tc>
                  <a:txBody>
                    <a:bodyPr/>
                    <a:lstStyle/>
                    <a:p>
                      <a:pPr algn="ctr"/>
                      <a:r>
                        <a:rPr lang="en-US" dirty="0" smtClean="0">
                          <a:solidFill>
                            <a:schemeClr val="bg1"/>
                          </a:solidFill>
                        </a:rPr>
                        <a:t>80%</a:t>
                      </a:r>
                      <a:endParaRPr lang="en-US" dirty="0">
                        <a:solidFill>
                          <a:schemeClr val="bg1"/>
                        </a:solidFill>
                      </a:endParaRPr>
                    </a:p>
                  </a:txBody>
                  <a:tcPr anchor="ctr">
                    <a:noFill/>
                  </a:tcPr>
                </a:tc>
              </a:tr>
              <a:tr h="370840">
                <a:tc>
                  <a:txBody>
                    <a:bodyPr/>
                    <a:lstStyle/>
                    <a:p>
                      <a:pPr algn="ctr"/>
                      <a:r>
                        <a:rPr lang="en-US" dirty="0" smtClean="0">
                          <a:solidFill>
                            <a:schemeClr val="bg1"/>
                          </a:solidFill>
                        </a:rPr>
                        <a:t>In School</a:t>
                      </a:r>
                      <a:r>
                        <a:rPr lang="en-US" baseline="0" dirty="0" smtClean="0">
                          <a:solidFill>
                            <a:schemeClr val="bg1"/>
                          </a:solidFill>
                        </a:rPr>
                        <a:t> or Training</a:t>
                      </a:r>
                      <a:endParaRPr lang="en-US" dirty="0">
                        <a:solidFill>
                          <a:schemeClr val="bg1"/>
                        </a:solidFill>
                      </a:endParaRPr>
                    </a:p>
                  </a:txBody>
                  <a:tcPr anchor="ctr">
                    <a:noFill/>
                  </a:tcPr>
                </a:tc>
                <a:tc>
                  <a:txBody>
                    <a:bodyPr/>
                    <a:lstStyle/>
                    <a:p>
                      <a:pPr algn="ctr"/>
                      <a:r>
                        <a:rPr lang="en-US" dirty="0" smtClean="0">
                          <a:solidFill>
                            <a:schemeClr val="bg1"/>
                          </a:solidFill>
                        </a:rPr>
                        <a:t>12%</a:t>
                      </a:r>
                      <a:endParaRPr lang="en-US" dirty="0">
                        <a:solidFill>
                          <a:schemeClr val="bg1"/>
                        </a:solidFill>
                      </a:endParaRPr>
                    </a:p>
                  </a:txBody>
                  <a:tcPr anchor="ctr">
                    <a:noFill/>
                  </a:tcPr>
                </a:tc>
              </a:tr>
              <a:tr h="370840">
                <a:tc>
                  <a:txBody>
                    <a:bodyPr/>
                    <a:lstStyle/>
                    <a:p>
                      <a:pPr algn="ctr"/>
                      <a:r>
                        <a:rPr lang="en-US" dirty="0" smtClean="0">
                          <a:solidFill>
                            <a:schemeClr val="bg1"/>
                          </a:solidFill>
                        </a:rPr>
                        <a:t>Seeking Employment</a:t>
                      </a:r>
                      <a:endParaRPr lang="en-US" dirty="0">
                        <a:solidFill>
                          <a:schemeClr val="bg1"/>
                        </a:solidFill>
                      </a:endParaRPr>
                    </a:p>
                  </a:txBody>
                  <a:tcPr anchor="ctr">
                    <a:noFill/>
                  </a:tcPr>
                </a:tc>
                <a:tc>
                  <a:txBody>
                    <a:bodyPr/>
                    <a:lstStyle/>
                    <a:p>
                      <a:pPr algn="ctr"/>
                      <a:r>
                        <a:rPr lang="en-US" dirty="0" smtClean="0">
                          <a:solidFill>
                            <a:schemeClr val="bg1"/>
                          </a:solidFill>
                        </a:rPr>
                        <a:t>8%</a:t>
                      </a:r>
                      <a:endParaRPr lang="en-US" dirty="0">
                        <a:solidFill>
                          <a:schemeClr val="bg1"/>
                        </a:solidFill>
                      </a:endParaRPr>
                    </a:p>
                  </a:txBody>
                  <a:tcPr anchor="ctr">
                    <a:noFill/>
                  </a:tcPr>
                </a:tc>
              </a:tr>
            </a:tbl>
          </a:graphicData>
        </a:graphic>
      </p:graphicFrame>
    </p:spTree>
    <p:extLst>
      <p:ext uri="{BB962C8B-B14F-4D97-AF65-F5344CB8AC3E}">
        <p14:creationId xmlns:p14="http://schemas.microsoft.com/office/powerpoint/2010/main" val="391177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Licensed Child Care Slots </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graphicFrame>
        <p:nvGraphicFramePr>
          <p:cNvPr id="7" name="Chart 6"/>
          <p:cNvGraphicFramePr/>
          <p:nvPr>
            <p:extLst>
              <p:ext uri="{D42A27DB-BD31-4B8C-83A1-F6EECF244321}">
                <p14:modId xmlns:p14="http://schemas.microsoft.com/office/powerpoint/2010/main" val="1906438901"/>
              </p:ext>
            </p:extLst>
          </p:nvPr>
        </p:nvGraphicFramePr>
        <p:xfrm>
          <a:off x="455362" y="2102692"/>
          <a:ext cx="8214913" cy="39593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478486" y="2209800"/>
            <a:ext cx="1447800" cy="369332"/>
          </a:xfrm>
          <a:prstGeom prst="rect">
            <a:avLst/>
          </a:prstGeom>
          <a:noFill/>
        </p:spPr>
        <p:txBody>
          <a:bodyPr wrap="square" rtlCol="0">
            <a:spAutoFit/>
          </a:bodyPr>
          <a:lstStyle/>
          <a:p>
            <a:r>
              <a:rPr lang="en-US" dirty="0" smtClean="0">
                <a:solidFill>
                  <a:schemeClr val="bg1"/>
                </a:solidFill>
                <a:latin typeface="+mj-lt"/>
              </a:rPr>
              <a:t>708,377</a:t>
            </a:r>
            <a:endParaRPr lang="en-US" dirty="0">
              <a:solidFill>
                <a:schemeClr val="bg1"/>
              </a:solidFill>
              <a:latin typeface="+mj-lt"/>
            </a:endParaRPr>
          </a:p>
        </p:txBody>
      </p:sp>
      <p:sp>
        <p:nvSpPr>
          <p:cNvPr id="9" name="TextBox 8"/>
          <p:cNvSpPr txBox="1"/>
          <p:nvPr/>
        </p:nvSpPr>
        <p:spPr>
          <a:xfrm>
            <a:off x="7478486" y="3461657"/>
            <a:ext cx="1447800" cy="369332"/>
          </a:xfrm>
          <a:prstGeom prst="rect">
            <a:avLst/>
          </a:prstGeom>
          <a:noFill/>
        </p:spPr>
        <p:txBody>
          <a:bodyPr wrap="square" rtlCol="0">
            <a:spAutoFit/>
          </a:bodyPr>
          <a:lstStyle/>
          <a:p>
            <a:r>
              <a:rPr lang="en-US" dirty="0" smtClean="0">
                <a:solidFill>
                  <a:schemeClr val="bg1"/>
                </a:solidFill>
                <a:latin typeface="+mj-lt"/>
              </a:rPr>
              <a:t>283,422</a:t>
            </a:r>
            <a:endParaRPr lang="en-US" dirty="0">
              <a:solidFill>
                <a:schemeClr val="bg1"/>
              </a:solidFill>
              <a:latin typeface="+mj-lt"/>
            </a:endParaRPr>
          </a:p>
        </p:txBody>
      </p:sp>
    </p:spTree>
    <p:extLst>
      <p:ext uri="{BB962C8B-B14F-4D97-AF65-F5344CB8AC3E}">
        <p14:creationId xmlns:p14="http://schemas.microsoft.com/office/powerpoint/2010/main" val="16904426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Change by Region</a:t>
            </a: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pic>
        <p:nvPicPr>
          <p:cNvPr id="5" name="Picture 2" descr="C:\Users\rquinto\AppData\Local\Microsoft\Windows\Temporary Internet Files\Content.IE5\K6771N53\california-county-map[1].gif"/>
          <p:cNvPicPr>
            <a:picLocks noGrp="1" noChangeAspect="1" noChangeArrowheads="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97539" y="1398588"/>
            <a:ext cx="4148922" cy="4802187"/>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bwMode="auto">
          <a:xfrm>
            <a:off x="2551176" y="1417320"/>
            <a:ext cx="1920240" cy="1892808"/>
          </a:xfrm>
          <a:custGeom>
            <a:avLst/>
            <a:gdLst>
              <a:gd name="connsiteX0" fmla="*/ 82296 w 1920240"/>
              <a:gd name="connsiteY0" fmla="*/ 0 h 1892808"/>
              <a:gd name="connsiteX1" fmla="*/ 1737360 w 1920240"/>
              <a:gd name="connsiteY1" fmla="*/ 9144 h 1892808"/>
              <a:gd name="connsiteX2" fmla="*/ 1728216 w 1920240"/>
              <a:gd name="connsiteY2" fmla="*/ 438912 h 1892808"/>
              <a:gd name="connsiteX3" fmla="*/ 1737360 w 1920240"/>
              <a:gd name="connsiteY3" fmla="*/ 1545336 h 1892808"/>
              <a:gd name="connsiteX4" fmla="*/ 1920240 w 1920240"/>
              <a:gd name="connsiteY4" fmla="*/ 1728216 h 1892808"/>
              <a:gd name="connsiteX5" fmla="*/ 1911096 w 1920240"/>
              <a:gd name="connsiteY5" fmla="*/ 1746504 h 1892808"/>
              <a:gd name="connsiteX6" fmla="*/ 1911096 w 1920240"/>
              <a:gd name="connsiteY6" fmla="*/ 1801368 h 1892808"/>
              <a:gd name="connsiteX7" fmla="*/ 1911096 w 1920240"/>
              <a:gd name="connsiteY7" fmla="*/ 1828800 h 1892808"/>
              <a:gd name="connsiteX8" fmla="*/ 1892808 w 1920240"/>
              <a:gd name="connsiteY8" fmla="*/ 1892808 h 1892808"/>
              <a:gd name="connsiteX9" fmla="*/ 1865376 w 1920240"/>
              <a:gd name="connsiteY9" fmla="*/ 1856232 h 1892808"/>
              <a:gd name="connsiteX10" fmla="*/ 1819656 w 1920240"/>
              <a:gd name="connsiteY10" fmla="*/ 1874520 h 1892808"/>
              <a:gd name="connsiteX11" fmla="*/ 1728216 w 1920240"/>
              <a:gd name="connsiteY11" fmla="*/ 1837944 h 1892808"/>
              <a:gd name="connsiteX12" fmla="*/ 1709928 w 1920240"/>
              <a:gd name="connsiteY12" fmla="*/ 1746504 h 1892808"/>
              <a:gd name="connsiteX13" fmla="*/ 1728216 w 1920240"/>
              <a:gd name="connsiteY13" fmla="*/ 1700784 h 1892808"/>
              <a:gd name="connsiteX14" fmla="*/ 1664208 w 1920240"/>
              <a:gd name="connsiteY14" fmla="*/ 1783080 h 1892808"/>
              <a:gd name="connsiteX15" fmla="*/ 1545336 w 1920240"/>
              <a:gd name="connsiteY15" fmla="*/ 1810512 h 1892808"/>
              <a:gd name="connsiteX16" fmla="*/ 1463040 w 1920240"/>
              <a:gd name="connsiteY16" fmla="*/ 1792224 h 1892808"/>
              <a:gd name="connsiteX17" fmla="*/ 1417320 w 1920240"/>
              <a:gd name="connsiteY17" fmla="*/ 1792224 h 1892808"/>
              <a:gd name="connsiteX18" fmla="*/ 1335024 w 1920240"/>
              <a:gd name="connsiteY18" fmla="*/ 1810512 h 1892808"/>
              <a:gd name="connsiteX19" fmla="*/ 1307592 w 1920240"/>
              <a:gd name="connsiteY19" fmla="*/ 1719072 h 1892808"/>
              <a:gd name="connsiteX20" fmla="*/ 1261872 w 1920240"/>
              <a:gd name="connsiteY20" fmla="*/ 1691640 h 1892808"/>
              <a:gd name="connsiteX21" fmla="*/ 1188720 w 1920240"/>
              <a:gd name="connsiteY21" fmla="*/ 1691640 h 1892808"/>
              <a:gd name="connsiteX22" fmla="*/ 1115568 w 1920240"/>
              <a:gd name="connsiteY22" fmla="*/ 1691640 h 1892808"/>
              <a:gd name="connsiteX23" fmla="*/ 1078992 w 1920240"/>
              <a:gd name="connsiteY23" fmla="*/ 1673352 h 1892808"/>
              <a:gd name="connsiteX24" fmla="*/ 1051560 w 1920240"/>
              <a:gd name="connsiteY24" fmla="*/ 1636776 h 1892808"/>
              <a:gd name="connsiteX25" fmla="*/ 1033272 w 1920240"/>
              <a:gd name="connsiteY25" fmla="*/ 1591056 h 1892808"/>
              <a:gd name="connsiteX26" fmla="*/ 914400 w 1920240"/>
              <a:gd name="connsiteY26" fmla="*/ 1591056 h 1892808"/>
              <a:gd name="connsiteX27" fmla="*/ 813816 w 1920240"/>
              <a:gd name="connsiteY27" fmla="*/ 1591056 h 1892808"/>
              <a:gd name="connsiteX28" fmla="*/ 786384 w 1920240"/>
              <a:gd name="connsiteY28" fmla="*/ 1591056 h 1892808"/>
              <a:gd name="connsiteX29" fmla="*/ 786384 w 1920240"/>
              <a:gd name="connsiteY29" fmla="*/ 1655064 h 1892808"/>
              <a:gd name="connsiteX30" fmla="*/ 758952 w 1920240"/>
              <a:gd name="connsiteY30" fmla="*/ 1728216 h 1892808"/>
              <a:gd name="connsiteX31" fmla="*/ 704088 w 1920240"/>
              <a:gd name="connsiteY31" fmla="*/ 1728216 h 1892808"/>
              <a:gd name="connsiteX32" fmla="*/ 667512 w 1920240"/>
              <a:gd name="connsiteY32" fmla="*/ 1664208 h 1892808"/>
              <a:gd name="connsiteX33" fmla="*/ 612648 w 1920240"/>
              <a:gd name="connsiteY33" fmla="*/ 1645920 h 1892808"/>
              <a:gd name="connsiteX34" fmla="*/ 512064 w 1920240"/>
              <a:gd name="connsiteY34" fmla="*/ 1645920 h 1892808"/>
              <a:gd name="connsiteX35" fmla="*/ 512064 w 1920240"/>
              <a:gd name="connsiteY35" fmla="*/ 1645920 h 1892808"/>
              <a:gd name="connsiteX36" fmla="*/ 365760 w 1920240"/>
              <a:gd name="connsiteY36" fmla="*/ 1682496 h 1892808"/>
              <a:gd name="connsiteX37" fmla="*/ 274320 w 1920240"/>
              <a:gd name="connsiteY37" fmla="*/ 1600200 h 1892808"/>
              <a:gd name="connsiteX38" fmla="*/ 265176 w 1920240"/>
              <a:gd name="connsiteY38" fmla="*/ 1508760 h 1892808"/>
              <a:gd name="connsiteX39" fmla="*/ 256032 w 1920240"/>
              <a:gd name="connsiteY39" fmla="*/ 1417320 h 1892808"/>
              <a:gd name="connsiteX40" fmla="*/ 219456 w 1920240"/>
              <a:gd name="connsiteY40" fmla="*/ 1380744 h 1892808"/>
              <a:gd name="connsiteX41" fmla="*/ 246888 w 1920240"/>
              <a:gd name="connsiteY41" fmla="*/ 1325880 h 1892808"/>
              <a:gd name="connsiteX42" fmla="*/ 246888 w 1920240"/>
              <a:gd name="connsiteY42" fmla="*/ 1261872 h 1892808"/>
              <a:gd name="connsiteX43" fmla="*/ 237744 w 1920240"/>
              <a:gd name="connsiteY43" fmla="*/ 1170432 h 1892808"/>
              <a:gd name="connsiteX44" fmla="*/ 201168 w 1920240"/>
              <a:gd name="connsiteY44" fmla="*/ 1124712 h 1892808"/>
              <a:gd name="connsiteX45" fmla="*/ 128016 w 1920240"/>
              <a:gd name="connsiteY45" fmla="*/ 1042416 h 1892808"/>
              <a:gd name="connsiteX46" fmla="*/ 64008 w 1920240"/>
              <a:gd name="connsiteY46" fmla="*/ 969264 h 1892808"/>
              <a:gd name="connsiteX47" fmla="*/ 45720 w 1920240"/>
              <a:gd name="connsiteY47" fmla="*/ 941832 h 1892808"/>
              <a:gd name="connsiteX48" fmla="*/ 18288 w 1920240"/>
              <a:gd name="connsiteY48" fmla="*/ 905256 h 1892808"/>
              <a:gd name="connsiteX49" fmla="*/ 9144 w 1920240"/>
              <a:gd name="connsiteY49" fmla="*/ 832104 h 1892808"/>
              <a:gd name="connsiteX50" fmla="*/ 0 w 1920240"/>
              <a:gd name="connsiteY50" fmla="*/ 832104 h 1892808"/>
              <a:gd name="connsiteX51" fmla="*/ 18288 w 1920240"/>
              <a:gd name="connsiteY51" fmla="*/ 795528 h 1892808"/>
              <a:gd name="connsiteX52" fmla="*/ 82296 w 1920240"/>
              <a:gd name="connsiteY52" fmla="*/ 658368 h 1892808"/>
              <a:gd name="connsiteX53" fmla="*/ 91440 w 1920240"/>
              <a:gd name="connsiteY53" fmla="*/ 612648 h 1892808"/>
              <a:gd name="connsiteX54" fmla="*/ 118872 w 1920240"/>
              <a:gd name="connsiteY54" fmla="*/ 576072 h 1892808"/>
              <a:gd name="connsiteX55" fmla="*/ 100584 w 1920240"/>
              <a:gd name="connsiteY55" fmla="*/ 530352 h 1892808"/>
              <a:gd name="connsiteX56" fmla="*/ 128016 w 1920240"/>
              <a:gd name="connsiteY56" fmla="*/ 457200 h 1892808"/>
              <a:gd name="connsiteX57" fmla="*/ 137160 w 1920240"/>
              <a:gd name="connsiteY57" fmla="*/ 347472 h 1892808"/>
              <a:gd name="connsiteX58" fmla="*/ 137160 w 1920240"/>
              <a:gd name="connsiteY58" fmla="*/ 265176 h 1892808"/>
              <a:gd name="connsiteX59" fmla="*/ 128016 w 1920240"/>
              <a:gd name="connsiteY59" fmla="*/ 210312 h 1892808"/>
              <a:gd name="connsiteX60" fmla="*/ 82296 w 1920240"/>
              <a:gd name="connsiteY60" fmla="*/ 137160 h 1892808"/>
              <a:gd name="connsiteX61" fmla="*/ 64008 w 1920240"/>
              <a:gd name="connsiteY61" fmla="*/ 100584 h 1892808"/>
              <a:gd name="connsiteX62" fmla="*/ 82296 w 1920240"/>
              <a:gd name="connsiteY62" fmla="*/ 0 h 189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20240" h="1892808">
                <a:moveTo>
                  <a:pt x="82296" y="0"/>
                </a:moveTo>
                <a:lnTo>
                  <a:pt x="1737360" y="9144"/>
                </a:lnTo>
                <a:lnTo>
                  <a:pt x="1728216" y="438912"/>
                </a:lnTo>
                <a:lnTo>
                  <a:pt x="1737360" y="1545336"/>
                </a:lnTo>
                <a:lnTo>
                  <a:pt x="1920240" y="1728216"/>
                </a:lnTo>
                <a:lnTo>
                  <a:pt x="1911096" y="1746504"/>
                </a:lnTo>
                <a:lnTo>
                  <a:pt x="1911096" y="1801368"/>
                </a:lnTo>
                <a:lnTo>
                  <a:pt x="1911096" y="1828800"/>
                </a:lnTo>
                <a:lnTo>
                  <a:pt x="1892808" y="1892808"/>
                </a:lnTo>
                <a:lnTo>
                  <a:pt x="1865376" y="1856232"/>
                </a:lnTo>
                <a:lnTo>
                  <a:pt x="1819656" y="1874520"/>
                </a:lnTo>
                <a:lnTo>
                  <a:pt x="1728216" y="1837944"/>
                </a:lnTo>
                <a:lnTo>
                  <a:pt x="1709928" y="1746504"/>
                </a:lnTo>
                <a:lnTo>
                  <a:pt x="1728216" y="1700784"/>
                </a:lnTo>
                <a:lnTo>
                  <a:pt x="1664208" y="1783080"/>
                </a:lnTo>
                <a:lnTo>
                  <a:pt x="1545336" y="1810512"/>
                </a:lnTo>
                <a:lnTo>
                  <a:pt x="1463040" y="1792224"/>
                </a:lnTo>
                <a:lnTo>
                  <a:pt x="1417320" y="1792224"/>
                </a:lnTo>
                <a:lnTo>
                  <a:pt x="1335024" y="1810512"/>
                </a:lnTo>
                <a:lnTo>
                  <a:pt x="1307592" y="1719072"/>
                </a:lnTo>
                <a:lnTo>
                  <a:pt x="1261872" y="1691640"/>
                </a:lnTo>
                <a:lnTo>
                  <a:pt x="1188720" y="1691640"/>
                </a:lnTo>
                <a:lnTo>
                  <a:pt x="1115568" y="1691640"/>
                </a:lnTo>
                <a:lnTo>
                  <a:pt x="1078992" y="1673352"/>
                </a:lnTo>
                <a:lnTo>
                  <a:pt x="1051560" y="1636776"/>
                </a:lnTo>
                <a:lnTo>
                  <a:pt x="1033272" y="1591056"/>
                </a:lnTo>
                <a:lnTo>
                  <a:pt x="914400" y="1591056"/>
                </a:lnTo>
                <a:lnTo>
                  <a:pt x="813816" y="1591056"/>
                </a:lnTo>
                <a:lnTo>
                  <a:pt x="786384" y="1591056"/>
                </a:lnTo>
                <a:lnTo>
                  <a:pt x="786384" y="1655064"/>
                </a:lnTo>
                <a:lnTo>
                  <a:pt x="758952" y="1728216"/>
                </a:lnTo>
                <a:lnTo>
                  <a:pt x="704088" y="1728216"/>
                </a:lnTo>
                <a:lnTo>
                  <a:pt x="667512" y="1664208"/>
                </a:lnTo>
                <a:lnTo>
                  <a:pt x="612648" y="1645920"/>
                </a:lnTo>
                <a:lnTo>
                  <a:pt x="512064" y="1645920"/>
                </a:lnTo>
                <a:lnTo>
                  <a:pt x="512064" y="1645920"/>
                </a:lnTo>
                <a:lnTo>
                  <a:pt x="365760" y="1682496"/>
                </a:lnTo>
                <a:lnTo>
                  <a:pt x="274320" y="1600200"/>
                </a:lnTo>
                <a:lnTo>
                  <a:pt x="265176" y="1508760"/>
                </a:lnTo>
                <a:lnTo>
                  <a:pt x="256032" y="1417320"/>
                </a:lnTo>
                <a:lnTo>
                  <a:pt x="219456" y="1380744"/>
                </a:lnTo>
                <a:lnTo>
                  <a:pt x="246888" y="1325880"/>
                </a:lnTo>
                <a:lnTo>
                  <a:pt x="246888" y="1261872"/>
                </a:lnTo>
                <a:lnTo>
                  <a:pt x="237744" y="1170432"/>
                </a:lnTo>
                <a:lnTo>
                  <a:pt x="201168" y="1124712"/>
                </a:lnTo>
                <a:lnTo>
                  <a:pt x="128016" y="1042416"/>
                </a:lnTo>
                <a:lnTo>
                  <a:pt x="64008" y="969264"/>
                </a:lnTo>
                <a:lnTo>
                  <a:pt x="45720" y="941832"/>
                </a:lnTo>
                <a:lnTo>
                  <a:pt x="18288" y="905256"/>
                </a:lnTo>
                <a:lnTo>
                  <a:pt x="9144" y="832104"/>
                </a:lnTo>
                <a:lnTo>
                  <a:pt x="0" y="832104"/>
                </a:lnTo>
                <a:lnTo>
                  <a:pt x="18288" y="795528"/>
                </a:lnTo>
                <a:lnTo>
                  <a:pt x="82296" y="658368"/>
                </a:lnTo>
                <a:lnTo>
                  <a:pt x="91440" y="612648"/>
                </a:lnTo>
                <a:lnTo>
                  <a:pt x="118872" y="576072"/>
                </a:lnTo>
                <a:lnTo>
                  <a:pt x="100584" y="530352"/>
                </a:lnTo>
                <a:lnTo>
                  <a:pt x="128016" y="457200"/>
                </a:lnTo>
                <a:lnTo>
                  <a:pt x="137160" y="347472"/>
                </a:lnTo>
                <a:lnTo>
                  <a:pt x="137160" y="265176"/>
                </a:lnTo>
                <a:lnTo>
                  <a:pt x="128016" y="210312"/>
                </a:lnTo>
                <a:lnTo>
                  <a:pt x="82296" y="137160"/>
                </a:lnTo>
                <a:lnTo>
                  <a:pt x="64008" y="100584"/>
                </a:lnTo>
                <a:lnTo>
                  <a:pt x="82296" y="0"/>
                </a:lnTo>
                <a:close/>
              </a:path>
            </a:pathLst>
          </a:custGeom>
          <a:solidFill>
            <a:srgbClr val="00B0F0">
              <a:alpha val="40000"/>
            </a:srgbClr>
          </a:solid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Freeform 6"/>
          <p:cNvSpPr/>
          <p:nvPr/>
        </p:nvSpPr>
        <p:spPr bwMode="auto">
          <a:xfrm>
            <a:off x="2939716" y="3027947"/>
            <a:ext cx="1307431" cy="1544053"/>
          </a:xfrm>
          <a:custGeom>
            <a:avLst/>
            <a:gdLst>
              <a:gd name="connsiteX0" fmla="*/ 826168 w 1307431"/>
              <a:gd name="connsiteY0" fmla="*/ 1528011 h 1544053"/>
              <a:gd name="connsiteX1" fmla="*/ 1263316 w 1307431"/>
              <a:gd name="connsiteY1" fmla="*/ 1544053 h 1544053"/>
              <a:gd name="connsiteX2" fmla="*/ 1207168 w 1307431"/>
              <a:gd name="connsiteY2" fmla="*/ 1439779 h 1544053"/>
              <a:gd name="connsiteX3" fmla="*/ 1094873 w 1307431"/>
              <a:gd name="connsiteY3" fmla="*/ 1383632 h 1544053"/>
              <a:gd name="connsiteX4" fmla="*/ 1078831 w 1307431"/>
              <a:gd name="connsiteY4" fmla="*/ 1315453 h 1544053"/>
              <a:gd name="connsiteX5" fmla="*/ 1098884 w 1307431"/>
              <a:gd name="connsiteY5" fmla="*/ 1275348 h 1544053"/>
              <a:gd name="connsiteX6" fmla="*/ 1114926 w 1307431"/>
              <a:gd name="connsiteY6" fmla="*/ 1195137 h 1544053"/>
              <a:gd name="connsiteX7" fmla="*/ 1002631 w 1307431"/>
              <a:gd name="connsiteY7" fmla="*/ 1074821 h 1544053"/>
              <a:gd name="connsiteX8" fmla="*/ 866273 w 1307431"/>
              <a:gd name="connsiteY8" fmla="*/ 974558 h 1544053"/>
              <a:gd name="connsiteX9" fmla="*/ 866273 w 1307431"/>
              <a:gd name="connsiteY9" fmla="*/ 874295 h 1544053"/>
              <a:gd name="connsiteX10" fmla="*/ 826168 w 1307431"/>
              <a:gd name="connsiteY10" fmla="*/ 850232 h 1544053"/>
              <a:gd name="connsiteX11" fmla="*/ 806116 w 1307431"/>
              <a:gd name="connsiteY11" fmla="*/ 870285 h 1544053"/>
              <a:gd name="connsiteX12" fmla="*/ 774031 w 1307431"/>
              <a:gd name="connsiteY12" fmla="*/ 818148 h 1544053"/>
              <a:gd name="connsiteX13" fmla="*/ 802105 w 1307431"/>
              <a:gd name="connsiteY13" fmla="*/ 762000 h 1544053"/>
              <a:gd name="connsiteX14" fmla="*/ 770021 w 1307431"/>
              <a:gd name="connsiteY14" fmla="*/ 709864 h 1544053"/>
              <a:gd name="connsiteX15" fmla="*/ 922421 w 1307431"/>
              <a:gd name="connsiteY15" fmla="*/ 569495 h 1544053"/>
              <a:gd name="connsiteX16" fmla="*/ 994610 w 1307431"/>
              <a:gd name="connsiteY16" fmla="*/ 581527 h 1544053"/>
              <a:gd name="connsiteX17" fmla="*/ 986589 w 1307431"/>
              <a:gd name="connsiteY17" fmla="*/ 405064 h 1544053"/>
              <a:gd name="connsiteX18" fmla="*/ 1098884 w 1307431"/>
              <a:gd name="connsiteY18" fmla="*/ 513348 h 1544053"/>
              <a:gd name="connsiteX19" fmla="*/ 1307431 w 1307431"/>
              <a:gd name="connsiteY19" fmla="*/ 240632 h 1544053"/>
              <a:gd name="connsiteX20" fmla="*/ 1307431 w 1307431"/>
              <a:gd name="connsiteY20" fmla="*/ 172453 h 1544053"/>
              <a:gd name="connsiteX21" fmla="*/ 1175084 w 1307431"/>
              <a:gd name="connsiteY21" fmla="*/ 220579 h 1544053"/>
              <a:gd name="connsiteX22" fmla="*/ 1038726 w 1307431"/>
              <a:gd name="connsiteY22" fmla="*/ 200527 h 1544053"/>
              <a:gd name="connsiteX23" fmla="*/ 934452 w 1307431"/>
              <a:gd name="connsiteY23" fmla="*/ 224590 h 1544053"/>
              <a:gd name="connsiteX24" fmla="*/ 898358 w 1307431"/>
              <a:gd name="connsiteY24" fmla="*/ 120316 h 1544053"/>
              <a:gd name="connsiteX25" fmla="*/ 766010 w 1307431"/>
              <a:gd name="connsiteY25" fmla="*/ 104274 h 1544053"/>
              <a:gd name="connsiteX26" fmla="*/ 701842 w 1307431"/>
              <a:gd name="connsiteY26" fmla="*/ 104274 h 1544053"/>
              <a:gd name="connsiteX27" fmla="*/ 625642 w 1307431"/>
              <a:gd name="connsiteY27" fmla="*/ 0 h 1544053"/>
              <a:gd name="connsiteX28" fmla="*/ 425116 w 1307431"/>
              <a:gd name="connsiteY28" fmla="*/ 0 h 1544053"/>
              <a:gd name="connsiteX29" fmla="*/ 393031 w 1307431"/>
              <a:gd name="connsiteY29" fmla="*/ 124327 h 1544053"/>
              <a:gd name="connsiteX30" fmla="*/ 320842 w 1307431"/>
              <a:gd name="connsiteY30" fmla="*/ 140369 h 1544053"/>
              <a:gd name="connsiteX31" fmla="*/ 264695 w 1307431"/>
              <a:gd name="connsiteY31" fmla="*/ 76200 h 1544053"/>
              <a:gd name="connsiteX32" fmla="*/ 200526 w 1307431"/>
              <a:gd name="connsiteY32" fmla="*/ 52137 h 1544053"/>
              <a:gd name="connsiteX33" fmla="*/ 108284 w 1307431"/>
              <a:gd name="connsiteY33" fmla="*/ 52137 h 1544053"/>
              <a:gd name="connsiteX34" fmla="*/ 0 w 1307431"/>
              <a:gd name="connsiteY34" fmla="*/ 88232 h 1544053"/>
              <a:gd name="connsiteX35" fmla="*/ 60158 w 1307431"/>
              <a:gd name="connsiteY35" fmla="*/ 184485 h 1544053"/>
              <a:gd name="connsiteX36" fmla="*/ 116305 w 1307431"/>
              <a:gd name="connsiteY36" fmla="*/ 212558 h 1544053"/>
              <a:gd name="connsiteX37" fmla="*/ 148389 w 1307431"/>
              <a:gd name="connsiteY37" fmla="*/ 292769 h 1544053"/>
              <a:gd name="connsiteX38" fmla="*/ 180473 w 1307431"/>
              <a:gd name="connsiteY38" fmla="*/ 344906 h 1544053"/>
              <a:gd name="connsiteX39" fmla="*/ 164431 w 1307431"/>
              <a:gd name="connsiteY39" fmla="*/ 445169 h 1544053"/>
              <a:gd name="connsiteX40" fmla="*/ 216568 w 1307431"/>
              <a:gd name="connsiteY40" fmla="*/ 441158 h 1544053"/>
              <a:gd name="connsiteX41" fmla="*/ 256673 w 1307431"/>
              <a:gd name="connsiteY41" fmla="*/ 493295 h 1544053"/>
              <a:gd name="connsiteX42" fmla="*/ 300789 w 1307431"/>
              <a:gd name="connsiteY42" fmla="*/ 493295 h 1544053"/>
              <a:gd name="connsiteX43" fmla="*/ 352926 w 1307431"/>
              <a:gd name="connsiteY43" fmla="*/ 529390 h 1544053"/>
              <a:gd name="connsiteX44" fmla="*/ 368968 w 1307431"/>
              <a:gd name="connsiteY44" fmla="*/ 585537 h 1544053"/>
              <a:gd name="connsiteX45" fmla="*/ 360947 w 1307431"/>
              <a:gd name="connsiteY45" fmla="*/ 669758 h 1544053"/>
              <a:gd name="connsiteX46" fmla="*/ 389021 w 1307431"/>
              <a:gd name="connsiteY46" fmla="*/ 713874 h 1544053"/>
              <a:gd name="connsiteX47" fmla="*/ 401052 w 1307431"/>
              <a:gd name="connsiteY47" fmla="*/ 782053 h 1544053"/>
              <a:gd name="connsiteX48" fmla="*/ 393031 w 1307431"/>
              <a:gd name="connsiteY48" fmla="*/ 814137 h 1544053"/>
              <a:gd name="connsiteX49" fmla="*/ 493295 w 1307431"/>
              <a:gd name="connsiteY49" fmla="*/ 954506 h 1544053"/>
              <a:gd name="connsiteX50" fmla="*/ 549442 w 1307431"/>
              <a:gd name="connsiteY50" fmla="*/ 966537 h 1544053"/>
              <a:gd name="connsiteX51" fmla="*/ 585537 w 1307431"/>
              <a:gd name="connsiteY51" fmla="*/ 946485 h 1544053"/>
              <a:gd name="connsiteX52" fmla="*/ 637673 w 1307431"/>
              <a:gd name="connsiteY52" fmla="*/ 1038727 h 1544053"/>
              <a:gd name="connsiteX53" fmla="*/ 629652 w 1307431"/>
              <a:gd name="connsiteY53" fmla="*/ 1082842 h 1544053"/>
              <a:gd name="connsiteX54" fmla="*/ 585537 w 1307431"/>
              <a:gd name="connsiteY54" fmla="*/ 1143000 h 1544053"/>
              <a:gd name="connsiteX55" fmla="*/ 609600 w 1307431"/>
              <a:gd name="connsiteY55" fmla="*/ 1279358 h 1544053"/>
              <a:gd name="connsiteX56" fmla="*/ 633663 w 1307431"/>
              <a:gd name="connsiteY56" fmla="*/ 1327485 h 1544053"/>
              <a:gd name="connsiteX57" fmla="*/ 681789 w 1307431"/>
              <a:gd name="connsiteY57" fmla="*/ 1327485 h 1544053"/>
              <a:gd name="connsiteX58" fmla="*/ 826168 w 1307431"/>
              <a:gd name="connsiteY58" fmla="*/ 1528011 h 154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07431" h="1544053">
                <a:moveTo>
                  <a:pt x="826168" y="1528011"/>
                </a:moveTo>
                <a:lnTo>
                  <a:pt x="1263316" y="1544053"/>
                </a:lnTo>
                <a:lnTo>
                  <a:pt x="1207168" y="1439779"/>
                </a:lnTo>
                <a:lnTo>
                  <a:pt x="1094873" y="1383632"/>
                </a:lnTo>
                <a:lnTo>
                  <a:pt x="1078831" y="1315453"/>
                </a:lnTo>
                <a:lnTo>
                  <a:pt x="1098884" y="1275348"/>
                </a:lnTo>
                <a:lnTo>
                  <a:pt x="1114926" y="1195137"/>
                </a:lnTo>
                <a:lnTo>
                  <a:pt x="1002631" y="1074821"/>
                </a:lnTo>
                <a:lnTo>
                  <a:pt x="866273" y="974558"/>
                </a:lnTo>
                <a:lnTo>
                  <a:pt x="866273" y="874295"/>
                </a:lnTo>
                <a:lnTo>
                  <a:pt x="826168" y="850232"/>
                </a:lnTo>
                <a:lnTo>
                  <a:pt x="806116" y="870285"/>
                </a:lnTo>
                <a:lnTo>
                  <a:pt x="774031" y="818148"/>
                </a:lnTo>
                <a:lnTo>
                  <a:pt x="802105" y="762000"/>
                </a:lnTo>
                <a:lnTo>
                  <a:pt x="770021" y="709864"/>
                </a:lnTo>
                <a:lnTo>
                  <a:pt x="922421" y="569495"/>
                </a:lnTo>
                <a:lnTo>
                  <a:pt x="994610" y="581527"/>
                </a:lnTo>
                <a:lnTo>
                  <a:pt x="986589" y="405064"/>
                </a:lnTo>
                <a:lnTo>
                  <a:pt x="1098884" y="513348"/>
                </a:lnTo>
                <a:lnTo>
                  <a:pt x="1307431" y="240632"/>
                </a:lnTo>
                <a:lnTo>
                  <a:pt x="1307431" y="172453"/>
                </a:lnTo>
                <a:lnTo>
                  <a:pt x="1175084" y="220579"/>
                </a:lnTo>
                <a:lnTo>
                  <a:pt x="1038726" y="200527"/>
                </a:lnTo>
                <a:lnTo>
                  <a:pt x="934452" y="224590"/>
                </a:lnTo>
                <a:lnTo>
                  <a:pt x="898358" y="120316"/>
                </a:lnTo>
                <a:lnTo>
                  <a:pt x="766010" y="104274"/>
                </a:lnTo>
                <a:lnTo>
                  <a:pt x="701842" y="104274"/>
                </a:lnTo>
                <a:lnTo>
                  <a:pt x="625642" y="0"/>
                </a:lnTo>
                <a:lnTo>
                  <a:pt x="425116" y="0"/>
                </a:lnTo>
                <a:lnTo>
                  <a:pt x="393031" y="124327"/>
                </a:lnTo>
                <a:lnTo>
                  <a:pt x="320842" y="140369"/>
                </a:lnTo>
                <a:lnTo>
                  <a:pt x="264695" y="76200"/>
                </a:lnTo>
                <a:lnTo>
                  <a:pt x="200526" y="52137"/>
                </a:lnTo>
                <a:lnTo>
                  <a:pt x="108284" y="52137"/>
                </a:lnTo>
                <a:lnTo>
                  <a:pt x="0" y="88232"/>
                </a:lnTo>
                <a:lnTo>
                  <a:pt x="60158" y="184485"/>
                </a:lnTo>
                <a:lnTo>
                  <a:pt x="116305" y="212558"/>
                </a:lnTo>
                <a:lnTo>
                  <a:pt x="148389" y="292769"/>
                </a:lnTo>
                <a:lnTo>
                  <a:pt x="180473" y="344906"/>
                </a:lnTo>
                <a:lnTo>
                  <a:pt x="164431" y="445169"/>
                </a:lnTo>
                <a:lnTo>
                  <a:pt x="216568" y="441158"/>
                </a:lnTo>
                <a:lnTo>
                  <a:pt x="256673" y="493295"/>
                </a:lnTo>
                <a:lnTo>
                  <a:pt x="300789" y="493295"/>
                </a:lnTo>
                <a:lnTo>
                  <a:pt x="352926" y="529390"/>
                </a:lnTo>
                <a:lnTo>
                  <a:pt x="368968" y="585537"/>
                </a:lnTo>
                <a:lnTo>
                  <a:pt x="360947" y="669758"/>
                </a:lnTo>
                <a:lnTo>
                  <a:pt x="389021" y="713874"/>
                </a:lnTo>
                <a:lnTo>
                  <a:pt x="401052" y="782053"/>
                </a:lnTo>
                <a:lnTo>
                  <a:pt x="393031" y="814137"/>
                </a:lnTo>
                <a:lnTo>
                  <a:pt x="493295" y="954506"/>
                </a:lnTo>
                <a:lnTo>
                  <a:pt x="549442" y="966537"/>
                </a:lnTo>
                <a:lnTo>
                  <a:pt x="585537" y="946485"/>
                </a:lnTo>
                <a:lnTo>
                  <a:pt x="637673" y="1038727"/>
                </a:lnTo>
                <a:lnTo>
                  <a:pt x="629652" y="1082842"/>
                </a:lnTo>
                <a:lnTo>
                  <a:pt x="585537" y="1143000"/>
                </a:lnTo>
                <a:lnTo>
                  <a:pt x="609600" y="1279358"/>
                </a:lnTo>
                <a:lnTo>
                  <a:pt x="633663" y="1327485"/>
                </a:lnTo>
                <a:lnTo>
                  <a:pt x="681789" y="1327485"/>
                </a:lnTo>
                <a:lnTo>
                  <a:pt x="826168" y="1528011"/>
                </a:lnTo>
                <a:close/>
              </a:path>
            </a:pathLst>
          </a:custGeom>
          <a:solidFill>
            <a:srgbClr val="FF0000">
              <a:alpha val="40000"/>
            </a:srgbClr>
          </a:solidFill>
          <a:ln w="381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reeform 7"/>
          <p:cNvSpPr/>
          <p:nvPr/>
        </p:nvSpPr>
        <p:spPr bwMode="auto">
          <a:xfrm>
            <a:off x="3737811" y="3148263"/>
            <a:ext cx="2245894" cy="1876926"/>
          </a:xfrm>
          <a:custGeom>
            <a:avLst/>
            <a:gdLst>
              <a:gd name="connsiteX0" fmla="*/ 745957 w 2245894"/>
              <a:gd name="connsiteY0" fmla="*/ 0 h 1876926"/>
              <a:gd name="connsiteX1" fmla="*/ 2245894 w 2245894"/>
              <a:gd name="connsiteY1" fmla="*/ 1391653 h 1876926"/>
              <a:gd name="connsiteX2" fmla="*/ 1479884 w 2245894"/>
              <a:gd name="connsiteY2" fmla="*/ 1395663 h 1876926"/>
              <a:gd name="connsiteX3" fmla="*/ 1483894 w 2245894"/>
              <a:gd name="connsiteY3" fmla="*/ 1876926 h 1876926"/>
              <a:gd name="connsiteX4" fmla="*/ 862263 w 2245894"/>
              <a:gd name="connsiteY4" fmla="*/ 1876926 h 1876926"/>
              <a:gd name="connsiteX5" fmla="*/ 762000 w 2245894"/>
              <a:gd name="connsiteY5" fmla="*/ 1836821 h 1876926"/>
              <a:gd name="connsiteX6" fmla="*/ 745957 w 2245894"/>
              <a:gd name="connsiteY6" fmla="*/ 1840832 h 1876926"/>
              <a:gd name="connsiteX7" fmla="*/ 529389 w 2245894"/>
              <a:gd name="connsiteY7" fmla="*/ 1744579 h 1876926"/>
              <a:gd name="connsiteX8" fmla="*/ 425115 w 2245894"/>
              <a:gd name="connsiteY8" fmla="*/ 1784684 h 1876926"/>
              <a:gd name="connsiteX9" fmla="*/ 433136 w 2245894"/>
              <a:gd name="connsiteY9" fmla="*/ 1840832 h 1876926"/>
              <a:gd name="connsiteX10" fmla="*/ 364957 w 2245894"/>
              <a:gd name="connsiteY10" fmla="*/ 1792705 h 1876926"/>
              <a:gd name="connsiteX11" fmla="*/ 300789 w 2245894"/>
              <a:gd name="connsiteY11" fmla="*/ 1812758 h 1876926"/>
              <a:gd name="connsiteX12" fmla="*/ 300789 w 2245894"/>
              <a:gd name="connsiteY12" fmla="*/ 1732548 h 1876926"/>
              <a:gd name="connsiteX13" fmla="*/ 272715 w 2245894"/>
              <a:gd name="connsiteY13" fmla="*/ 1704474 h 1876926"/>
              <a:gd name="connsiteX14" fmla="*/ 256673 w 2245894"/>
              <a:gd name="connsiteY14" fmla="*/ 1716505 h 1876926"/>
              <a:gd name="connsiteX15" fmla="*/ 196515 w 2245894"/>
              <a:gd name="connsiteY15" fmla="*/ 1668379 h 1876926"/>
              <a:gd name="connsiteX16" fmla="*/ 208547 w 2245894"/>
              <a:gd name="connsiteY16" fmla="*/ 1596190 h 1876926"/>
              <a:gd name="connsiteX17" fmla="*/ 192505 w 2245894"/>
              <a:gd name="connsiteY17" fmla="*/ 1568116 h 1876926"/>
              <a:gd name="connsiteX18" fmla="*/ 156410 w 2245894"/>
              <a:gd name="connsiteY18" fmla="*/ 1572126 h 1876926"/>
              <a:gd name="connsiteX19" fmla="*/ 112294 w 2245894"/>
              <a:gd name="connsiteY19" fmla="*/ 1515979 h 1876926"/>
              <a:gd name="connsiteX20" fmla="*/ 88231 w 2245894"/>
              <a:gd name="connsiteY20" fmla="*/ 1483895 h 1876926"/>
              <a:gd name="connsiteX21" fmla="*/ 60157 w 2245894"/>
              <a:gd name="connsiteY21" fmla="*/ 1483895 h 1876926"/>
              <a:gd name="connsiteX22" fmla="*/ 28073 w 2245894"/>
              <a:gd name="connsiteY22" fmla="*/ 1431758 h 1876926"/>
              <a:gd name="connsiteX23" fmla="*/ 477252 w 2245894"/>
              <a:gd name="connsiteY23" fmla="*/ 1443790 h 1876926"/>
              <a:gd name="connsiteX24" fmla="*/ 481263 w 2245894"/>
              <a:gd name="connsiteY24" fmla="*/ 1403684 h 1876926"/>
              <a:gd name="connsiteX25" fmla="*/ 429126 w 2245894"/>
              <a:gd name="connsiteY25" fmla="*/ 1307432 h 1876926"/>
              <a:gd name="connsiteX26" fmla="*/ 324852 w 2245894"/>
              <a:gd name="connsiteY26" fmla="*/ 1251284 h 1876926"/>
              <a:gd name="connsiteX27" fmla="*/ 304800 w 2245894"/>
              <a:gd name="connsiteY27" fmla="*/ 1207169 h 1876926"/>
              <a:gd name="connsiteX28" fmla="*/ 344905 w 2245894"/>
              <a:gd name="connsiteY28" fmla="*/ 1062790 h 1876926"/>
              <a:gd name="connsiteX29" fmla="*/ 212557 w 2245894"/>
              <a:gd name="connsiteY29" fmla="*/ 922421 h 1876926"/>
              <a:gd name="connsiteX30" fmla="*/ 84221 w 2245894"/>
              <a:gd name="connsiteY30" fmla="*/ 842211 h 1876926"/>
              <a:gd name="connsiteX31" fmla="*/ 84221 w 2245894"/>
              <a:gd name="connsiteY31" fmla="*/ 741948 h 1876926"/>
              <a:gd name="connsiteX32" fmla="*/ 40105 w 2245894"/>
              <a:gd name="connsiteY32" fmla="*/ 709863 h 1876926"/>
              <a:gd name="connsiteX33" fmla="*/ 20052 w 2245894"/>
              <a:gd name="connsiteY33" fmla="*/ 717884 h 1876926"/>
              <a:gd name="connsiteX34" fmla="*/ 0 w 2245894"/>
              <a:gd name="connsiteY34" fmla="*/ 685800 h 1876926"/>
              <a:gd name="connsiteX35" fmla="*/ 28073 w 2245894"/>
              <a:gd name="connsiteY35" fmla="*/ 645695 h 1876926"/>
              <a:gd name="connsiteX36" fmla="*/ 4010 w 2245894"/>
              <a:gd name="connsiteY36" fmla="*/ 605590 h 1876926"/>
              <a:gd name="connsiteX37" fmla="*/ 124326 w 2245894"/>
              <a:gd name="connsiteY37" fmla="*/ 477253 h 1876926"/>
              <a:gd name="connsiteX38" fmla="*/ 216568 w 2245894"/>
              <a:gd name="connsiteY38" fmla="*/ 477253 h 1876926"/>
              <a:gd name="connsiteX39" fmla="*/ 216568 w 2245894"/>
              <a:gd name="connsiteY39" fmla="*/ 340895 h 1876926"/>
              <a:gd name="connsiteX40" fmla="*/ 296778 w 2245894"/>
              <a:gd name="connsiteY40" fmla="*/ 425116 h 1876926"/>
              <a:gd name="connsiteX41" fmla="*/ 529389 w 2245894"/>
              <a:gd name="connsiteY41" fmla="*/ 132348 h 1876926"/>
              <a:gd name="connsiteX42" fmla="*/ 617621 w 2245894"/>
              <a:gd name="connsiteY42" fmla="*/ 168442 h 1876926"/>
              <a:gd name="connsiteX43" fmla="*/ 669757 w 2245894"/>
              <a:gd name="connsiteY43" fmla="*/ 156411 h 1876926"/>
              <a:gd name="connsiteX44" fmla="*/ 705852 w 2245894"/>
              <a:gd name="connsiteY44" fmla="*/ 184484 h 1876926"/>
              <a:gd name="connsiteX45" fmla="*/ 749968 w 2245894"/>
              <a:gd name="connsiteY45" fmla="*/ 100263 h 1876926"/>
              <a:gd name="connsiteX46" fmla="*/ 745957 w 2245894"/>
              <a:gd name="connsiteY46" fmla="*/ 0 h 187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45894" h="1876926">
                <a:moveTo>
                  <a:pt x="745957" y="0"/>
                </a:moveTo>
                <a:lnTo>
                  <a:pt x="2245894" y="1391653"/>
                </a:lnTo>
                <a:lnTo>
                  <a:pt x="1479884" y="1395663"/>
                </a:lnTo>
                <a:cubicBezTo>
                  <a:pt x="1481221" y="1556084"/>
                  <a:pt x="1482557" y="1716505"/>
                  <a:pt x="1483894" y="1876926"/>
                </a:cubicBezTo>
                <a:lnTo>
                  <a:pt x="862263" y="1876926"/>
                </a:lnTo>
                <a:lnTo>
                  <a:pt x="762000" y="1836821"/>
                </a:lnTo>
                <a:lnTo>
                  <a:pt x="745957" y="1840832"/>
                </a:lnTo>
                <a:lnTo>
                  <a:pt x="529389" y="1744579"/>
                </a:lnTo>
                <a:lnTo>
                  <a:pt x="425115" y="1784684"/>
                </a:lnTo>
                <a:lnTo>
                  <a:pt x="433136" y="1840832"/>
                </a:lnTo>
                <a:lnTo>
                  <a:pt x="364957" y="1792705"/>
                </a:lnTo>
                <a:lnTo>
                  <a:pt x="300789" y="1812758"/>
                </a:lnTo>
                <a:lnTo>
                  <a:pt x="300789" y="1732548"/>
                </a:lnTo>
                <a:lnTo>
                  <a:pt x="272715" y="1704474"/>
                </a:lnTo>
                <a:lnTo>
                  <a:pt x="256673" y="1716505"/>
                </a:lnTo>
                <a:lnTo>
                  <a:pt x="196515" y="1668379"/>
                </a:lnTo>
                <a:lnTo>
                  <a:pt x="208547" y="1596190"/>
                </a:lnTo>
                <a:lnTo>
                  <a:pt x="192505" y="1568116"/>
                </a:lnTo>
                <a:lnTo>
                  <a:pt x="156410" y="1572126"/>
                </a:lnTo>
                <a:lnTo>
                  <a:pt x="112294" y="1515979"/>
                </a:lnTo>
                <a:lnTo>
                  <a:pt x="88231" y="1483895"/>
                </a:lnTo>
                <a:lnTo>
                  <a:pt x="60157" y="1483895"/>
                </a:lnTo>
                <a:lnTo>
                  <a:pt x="28073" y="1431758"/>
                </a:lnTo>
                <a:lnTo>
                  <a:pt x="477252" y="1443790"/>
                </a:lnTo>
                <a:lnTo>
                  <a:pt x="481263" y="1403684"/>
                </a:lnTo>
                <a:lnTo>
                  <a:pt x="429126" y="1307432"/>
                </a:lnTo>
                <a:lnTo>
                  <a:pt x="324852" y="1251284"/>
                </a:lnTo>
                <a:lnTo>
                  <a:pt x="304800" y="1207169"/>
                </a:lnTo>
                <a:lnTo>
                  <a:pt x="344905" y="1062790"/>
                </a:lnTo>
                <a:lnTo>
                  <a:pt x="212557" y="922421"/>
                </a:lnTo>
                <a:lnTo>
                  <a:pt x="84221" y="842211"/>
                </a:lnTo>
                <a:lnTo>
                  <a:pt x="84221" y="741948"/>
                </a:lnTo>
                <a:lnTo>
                  <a:pt x="40105" y="709863"/>
                </a:lnTo>
                <a:lnTo>
                  <a:pt x="20052" y="717884"/>
                </a:lnTo>
                <a:lnTo>
                  <a:pt x="0" y="685800"/>
                </a:lnTo>
                <a:lnTo>
                  <a:pt x="28073" y="645695"/>
                </a:lnTo>
                <a:lnTo>
                  <a:pt x="4010" y="605590"/>
                </a:lnTo>
                <a:lnTo>
                  <a:pt x="124326" y="477253"/>
                </a:lnTo>
                <a:lnTo>
                  <a:pt x="216568" y="477253"/>
                </a:lnTo>
                <a:lnTo>
                  <a:pt x="216568" y="340895"/>
                </a:lnTo>
                <a:lnTo>
                  <a:pt x="296778" y="425116"/>
                </a:lnTo>
                <a:lnTo>
                  <a:pt x="529389" y="132348"/>
                </a:lnTo>
                <a:lnTo>
                  <a:pt x="617621" y="168442"/>
                </a:lnTo>
                <a:lnTo>
                  <a:pt x="669757" y="156411"/>
                </a:lnTo>
                <a:lnTo>
                  <a:pt x="705852" y="184484"/>
                </a:lnTo>
                <a:lnTo>
                  <a:pt x="749968" y="100263"/>
                </a:lnTo>
                <a:lnTo>
                  <a:pt x="745957" y="0"/>
                </a:lnTo>
                <a:close/>
              </a:path>
            </a:pathLst>
          </a:custGeom>
          <a:solidFill>
            <a:srgbClr val="77CC00">
              <a:alpha val="40000"/>
            </a:srgbClr>
          </a:solidFill>
          <a:ln w="38100" cap="flat" cmpd="sng" algn="ctr">
            <a:solidFill>
              <a:srgbClr val="77CC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4034589" y="4555958"/>
            <a:ext cx="2566737" cy="1556084"/>
          </a:xfrm>
          <a:custGeom>
            <a:avLst/>
            <a:gdLst>
              <a:gd name="connsiteX0" fmla="*/ 1395664 w 2566737"/>
              <a:gd name="connsiteY0" fmla="*/ 1556084 h 1556084"/>
              <a:gd name="connsiteX1" fmla="*/ 2406316 w 2566737"/>
              <a:gd name="connsiteY1" fmla="*/ 1459831 h 1556084"/>
              <a:gd name="connsiteX2" fmla="*/ 2434390 w 2566737"/>
              <a:gd name="connsiteY2" fmla="*/ 1415716 h 1556084"/>
              <a:gd name="connsiteX3" fmla="*/ 2434390 w 2566737"/>
              <a:gd name="connsiteY3" fmla="*/ 1339516 h 1556084"/>
              <a:gd name="connsiteX4" fmla="*/ 2402306 w 2566737"/>
              <a:gd name="connsiteY4" fmla="*/ 1311442 h 1556084"/>
              <a:gd name="connsiteX5" fmla="*/ 2354179 w 2566737"/>
              <a:gd name="connsiteY5" fmla="*/ 1315453 h 1556084"/>
              <a:gd name="connsiteX6" fmla="*/ 2342148 w 2566737"/>
              <a:gd name="connsiteY6" fmla="*/ 1126958 h 1556084"/>
              <a:gd name="connsiteX7" fmla="*/ 2358190 w 2566737"/>
              <a:gd name="connsiteY7" fmla="*/ 1147010 h 1556084"/>
              <a:gd name="connsiteX8" fmla="*/ 2406316 w 2566737"/>
              <a:gd name="connsiteY8" fmla="*/ 1070810 h 1556084"/>
              <a:gd name="connsiteX9" fmla="*/ 2418348 w 2566737"/>
              <a:gd name="connsiteY9" fmla="*/ 898358 h 1556084"/>
              <a:gd name="connsiteX10" fmla="*/ 2454443 w 2566737"/>
              <a:gd name="connsiteY10" fmla="*/ 826168 h 1556084"/>
              <a:gd name="connsiteX11" fmla="*/ 2458453 w 2566737"/>
              <a:gd name="connsiteY11" fmla="*/ 802105 h 1556084"/>
              <a:gd name="connsiteX12" fmla="*/ 2566737 w 2566737"/>
              <a:gd name="connsiteY12" fmla="*/ 737937 h 1556084"/>
              <a:gd name="connsiteX13" fmla="*/ 2482516 w 2566737"/>
              <a:gd name="connsiteY13" fmla="*/ 645695 h 1556084"/>
              <a:gd name="connsiteX14" fmla="*/ 2426369 w 2566737"/>
              <a:gd name="connsiteY14" fmla="*/ 517358 h 1556084"/>
              <a:gd name="connsiteX15" fmla="*/ 2366211 w 2566737"/>
              <a:gd name="connsiteY15" fmla="*/ 449179 h 1556084"/>
              <a:gd name="connsiteX16" fmla="*/ 2370222 w 2566737"/>
              <a:gd name="connsiteY16" fmla="*/ 385010 h 1556084"/>
              <a:gd name="connsiteX17" fmla="*/ 1969169 w 2566737"/>
              <a:gd name="connsiteY17" fmla="*/ 0 h 1556084"/>
              <a:gd name="connsiteX18" fmla="*/ 1211179 w 2566737"/>
              <a:gd name="connsiteY18" fmla="*/ 4010 h 1556084"/>
              <a:gd name="connsiteX19" fmla="*/ 1215190 w 2566737"/>
              <a:gd name="connsiteY19" fmla="*/ 481263 h 1556084"/>
              <a:gd name="connsiteX20" fmla="*/ 573506 w 2566737"/>
              <a:gd name="connsiteY20" fmla="*/ 477253 h 1556084"/>
              <a:gd name="connsiteX21" fmla="*/ 457200 w 2566737"/>
              <a:gd name="connsiteY21" fmla="*/ 449179 h 1556084"/>
              <a:gd name="connsiteX22" fmla="*/ 445169 w 2566737"/>
              <a:gd name="connsiteY22" fmla="*/ 449179 h 1556084"/>
              <a:gd name="connsiteX23" fmla="*/ 232611 w 2566737"/>
              <a:gd name="connsiteY23" fmla="*/ 364958 h 1556084"/>
              <a:gd name="connsiteX24" fmla="*/ 144379 w 2566737"/>
              <a:gd name="connsiteY24" fmla="*/ 385010 h 1556084"/>
              <a:gd name="connsiteX25" fmla="*/ 152400 w 2566737"/>
              <a:gd name="connsiteY25" fmla="*/ 449179 h 1556084"/>
              <a:gd name="connsiteX26" fmla="*/ 72190 w 2566737"/>
              <a:gd name="connsiteY26" fmla="*/ 413084 h 1556084"/>
              <a:gd name="connsiteX27" fmla="*/ 0 w 2566737"/>
              <a:gd name="connsiteY27" fmla="*/ 429126 h 1556084"/>
              <a:gd name="connsiteX28" fmla="*/ 12032 w 2566737"/>
              <a:gd name="connsiteY28" fmla="*/ 473242 h 1556084"/>
              <a:gd name="connsiteX29" fmla="*/ 12032 w 2566737"/>
              <a:gd name="connsiteY29" fmla="*/ 501316 h 1556084"/>
              <a:gd name="connsiteX30" fmla="*/ 32085 w 2566737"/>
              <a:gd name="connsiteY30" fmla="*/ 529389 h 1556084"/>
              <a:gd name="connsiteX31" fmla="*/ 12032 w 2566737"/>
              <a:gd name="connsiteY31" fmla="*/ 589547 h 1556084"/>
              <a:gd name="connsiteX32" fmla="*/ 68179 w 2566737"/>
              <a:gd name="connsiteY32" fmla="*/ 629653 h 1556084"/>
              <a:gd name="connsiteX33" fmla="*/ 100264 w 2566737"/>
              <a:gd name="connsiteY33" fmla="*/ 645695 h 1556084"/>
              <a:gd name="connsiteX34" fmla="*/ 244643 w 2566737"/>
              <a:gd name="connsiteY34" fmla="*/ 641684 h 1556084"/>
              <a:gd name="connsiteX35" fmla="*/ 296779 w 2566737"/>
              <a:gd name="connsiteY35" fmla="*/ 665747 h 1556084"/>
              <a:gd name="connsiteX36" fmla="*/ 324853 w 2566737"/>
              <a:gd name="connsiteY36" fmla="*/ 657726 h 1556084"/>
              <a:gd name="connsiteX37" fmla="*/ 352927 w 2566737"/>
              <a:gd name="connsiteY37" fmla="*/ 681789 h 1556084"/>
              <a:gd name="connsiteX38" fmla="*/ 417095 w 2566737"/>
              <a:gd name="connsiteY38" fmla="*/ 669758 h 1556084"/>
              <a:gd name="connsiteX39" fmla="*/ 525379 w 2566737"/>
              <a:gd name="connsiteY39" fmla="*/ 717884 h 1556084"/>
              <a:gd name="connsiteX40" fmla="*/ 557464 w 2566737"/>
              <a:gd name="connsiteY40" fmla="*/ 786063 h 1556084"/>
              <a:gd name="connsiteX41" fmla="*/ 721895 w 2566737"/>
              <a:gd name="connsiteY41" fmla="*/ 858253 h 1556084"/>
              <a:gd name="connsiteX42" fmla="*/ 822158 w 2566737"/>
              <a:gd name="connsiteY42" fmla="*/ 838200 h 1556084"/>
              <a:gd name="connsiteX43" fmla="*/ 886327 w 2566737"/>
              <a:gd name="connsiteY43" fmla="*/ 938463 h 1556084"/>
              <a:gd name="connsiteX44" fmla="*/ 866274 w 2566737"/>
              <a:gd name="connsiteY44" fmla="*/ 958516 h 1556084"/>
              <a:gd name="connsiteX45" fmla="*/ 938464 w 2566737"/>
              <a:gd name="connsiteY45" fmla="*/ 1006642 h 1556084"/>
              <a:gd name="connsiteX46" fmla="*/ 978569 w 2566737"/>
              <a:gd name="connsiteY46" fmla="*/ 970547 h 1556084"/>
              <a:gd name="connsiteX47" fmla="*/ 1082843 w 2566737"/>
              <a:gd name="connsiteY47" fmla="*/ 1042737 h 1556084"/>
              <a:gd name="connsiteX48" fmla="*/ 1179095 w 2566737"/>
              <a:gd name="connsiteY48" fmla="*/ 1126958 h 1556084"/>
              <a:gd name="connsiteX49" fmla="*/ 1243264 w 2566737"/>
              <a:gd name="connsiteY49" fmla="*/ 1191126 h 1556084"/>
              <a:gd name="connsiteX50" fmla="*/ 1323474 w 2566737"/>
              <a:gd name="connsiteY50" fmla="*/ 1299410 h 1556084"/>
              <a:gd name="connsiteX51" fmla="*/ 1335506 w 2566737"/>
              <a:gd name="connsiteY51" fmla="*/ 1403684 h 1556084"/>
              <a:gd name="connsiteX52" fmla="*/ 1339516 w 2566737"/>
              <a:gd name="connsiteY52" fmla="*/ 1471863 h 1556084"/>
              <a:gd name="connsiteX53" fmla="*/ 1375611 w 2566737"/>
              <a:gd name="connsiteY53" fmla="*/ 1479884 h 1556084"/>
              <a:gd name="connsiteX54" fmla="*/ 1395664 w 2566737"/>
              <a:gd name="connsiteY54" fmla="*/ 1556084 h 155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66737" h="1556084">
                <a:moveTo>
                  <a:pt x="1395664" y="1556084"/>
                </a:moveTo>
                <a:lnTo>
                  <a:pt x="2406316" y="1459831"/>
                </a:lnTo>
                <a:lnTo>
                  <a:pt x="2434390" y="1415716"/>
                </a:lnTo>
                <a:lnTo>
                  <a:pt x="2434390" y="1339516"/>
                </a:lnTo>
                <a:lnTo>
                  <a:pt x="2402306" y="1311442"/>
                </a:lnTo>
                <a:lnTo>
                  <a:pt x="2354179" y="1315453"/>
                </a:lnTo>
                <a:lnTo>
                  <a:pt x="2342148" y="1126958"/>
                </a:lnTo>
                <a:lnTo>
                  <a:pt x="2358190" y="1147010"/>
                </a:lnTo>
                <a:lnTo>
                  <a:pt x="2406316" y="1070810"/>
                </a:lnTo>
                <a:lnTo>
                  <a:pt x="2418348" y="898358"/>
                </a:lnTo>
                <a:lnTo>
                  <a:pt x="2454443" y="826168"/>
                </a:lnTo>
                <a:lnTo>
                  <a:pt x="2458453" y="802105"/>
                </a:lnTo>
                <a:lnTo>
                  <a:pt x="2566737" y="737937"/>
                </a:lnTo>
                <a:lnTo>
                  <a:pt x="2482516" y="645695"/>
                </a:lnTo>
                <a:lnTo>
                  <a:pt x="2426369" y="517358"/>
                </a:lnTo>
                <a:lnTo>
                  <a:pt x="2366211" y="449179"/>
                </a:lnTo>
                <a:lnTo>
                  <a:pt x="2370222" y="385010"/>
                </a:lnTo>
                <a:lnTo>
                  <a:pt x="1969169" y="0"/>
                </a:lnTo>
                <a:lnTo>
                  <a:pt x="1211179" y="4010"/>
                </a:lnTo>
                <a:lnTo>
                  <a:pt x="1215190" y="481263"/>
                </a:lnTo>
                <a:lnTo>
                  <a:pt x="573506" y="477253"/>
                </a:lnTo>
                <a:lnTo>
                  <a:pt x="457200" y="449179"/>
                </a:lnTo>
                <a:lnTo>
                  <a:pt x="445169" y="449179"/>
                </a:lnTo>
                <a:lnTo>
                  <a:pt x="232611" y="364958"/>
                </a:lnTo>
                <a:lnTo>
                  <a:pt x="144379" y="385010"/>
                </a:lnTo>
                <a:lnTo>
                  <a:pt x="152400" y="449179"/>
                </a:lnTo>
                <a:lnTo>
                  <a:pt x="72190" y="413084"/>
                </a:lnTo>
                <a:lnTo>
                  <a:pt x="0" y="429126"/>
                </a:lnTo>
                <a:lnTo>
                  <a:pt x="12032" y="473242"/>
                </a:lnTo>
                <a:lnTo>
                  <a:pt x="12032" y="501316"/>
                </a:lnTo>
                <a:lnTo>
                  <a:pt x="32085" y="529389"/>
                </a:lnTo>
                <a:lnTo>
                  <a:pt x="12032" y="589547"/>
                </a:lnTo>
                <a:lnTo>
                  <a:pt x="68179" y="629653"/>
                </a:lnTo>
                <a:lnTo>
                  <a:pt x="100264" y="645695"/>
                </a:lnTo>
                <a:lnTo>
                  <a:pt x="244643" y="641684"/>
                </a:lnTo>
                <a:lnTo>
                  <a:pt x="296779" y="665747"/>
                </a:lnTo>
                <a:lnTo>
                  <a:pt x="324853" y="657726"/>
                </a:lnTo>
                <a:lnTo>
                  <a:pt x="352927" y="681789"/>
                </a:lnTo>
                <a:lnTo>
                  <a:pt x="417095" y="669758"/>
                </a:lnTo>
                <a:lnTo>
                  <a:pt x="525379" y="717884"/>
                </a:lnTo>
                <a:lnTo>
                  <a:pt x="557464" y="786063"/>
                </a:lnTo>
                <a:lnTo>
                  <a:pt x="721895" y="858253"/>
                </a:lnTo>
                <a:lnTo>
                  <a:pt x="822158" y="838200"/>
                </a:lnTo>
                <a:lnTo>
                  <a:pt x="886327" y="938463"/>
                </a:lnTo>
                <a:lnTo>
                  <a:pt x="866274" y="958516"/>
                </a:lnTo>
                <a:lnTo>
                  <a:pt x="938464" y="1006642"/>
                </a:lnTo>
                <a:lnTo>
                  <a:pt x="978569" y="970547"/>
                </a:lnTo>
                <a:lnTo>
                  <a:pt x="1082843" y="1042737"/>
                </a:lnTo>
                <a:lnTo>
                  <a:pt x="1179095" y="1126958"/>
                </a:lnTo>
                <a:lnTo>
                  <a:pt x="1243264" y="1191126"/>
                </a:lnTo>
                <a:lnTo>
                  <a:pt x="1323474" y="1299410"/>
                </a:lnTo>
                <a:lnTo>
                  <a:pt x="1335506" y="1403684"/>
                </a:lnTo>
                <a:lnTo>
                  <a:pt x="1339516" y="1471863"/>
                </a:lnTo>
                <a:lnTo>
                  <a:pt x="1375611" y="1479884"/>
                </a:lnTo>
                <a:lnTo>
                  <a:pt x="1395664" y="1556084"/>
                </a:lnTo>
                <a:close/>
              </a:path>
            </a:pathLst>
          </a:custGeom>
          <a:solidFill>
            <a:srgbClr val="FF9900">
              <a:alpha val="40000"/>
            </a:srgbClr>
          </a:solidFill>
          <a:ln w="38100" cap="flat" cmpd="sng" algn="ctr">
            <a:solidFill>
              <a:srgbClr val="FF9933"/>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lowchart: Terminator 9"/>
          <p:cNvSpPr/>
          <p:nvPr/>
        </p:nvSpPr>
        <p:spPr bwMode="auto">
          <a:xfrm>
            <a:off x="4211697" y="5400939"/>
            <a:ext cx="73152" cy="45719"/>
          </a:xfrm>
          <a:prstGeom prst="flowChartTerminator">
            <a:avLst/>
          </a:prstGeom>
          <a:noFill/>
          <a:ln w="9525" cap="flat" cmpd="sng" algn="ctr">
            <a:solidFill>
              <a:srgbClr val="FF9933"/>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4471416" y="1575412"/>
            <a:ext cx="1863283" cy="923330"/>
          </a:xfrm>
          <a:prstGeom prst="rect">
            <a:avLst/>
          </a:prstGeom>
          <a:noFill/>
        </p:spPr>
        <p:txBody>
          <a:bodyPr wrap="square" rtlCol="0">
            <a:spAutoFit/>
          </a:bodyPr>
          <a:lstStyle/>
          <a:p>
            <a:pPr algn="l"/>
            <a:r>
              <a:rPr lang="en-US" b="1" dirty="0" smtClean="0">
                <a:solidFill>
                  <a:schemeClr val="bg1"/>
                </a:solidFill>
              </a:rPr>
              <a:t>North</a:t>
            </a:r>
          </a:p>
          <a:p>
            <a:pPr algn="l"/>
            <a:r>
              <a:rPr lang="en-US" b="1" dirty="0" smtClean="0">
                <a:solidFill>
                  <a:schemeClr val="bg1"/>
                </a:solidFill>
              </a:rPr>
              <a:t>Center: 3%</a:t>
            </a:r>
          </a:p>
          <a:p>
            <a:pPr algn="l"/>
            <a:r>
              <a:rPr lang="en-US" b="1" dirty="0" smtClean="0">
                <a:solidFill>
                  <a:schemeClr val="bg1"/>
                </a:solidFill>
              </a:rPr>
              <a:t>Homes: -14%</a:t>
            </a:r>
            <a:endParaRPr lang="en-US" b="1" dirty="0">
              <a:solidFill>
                <a:schemeClr val="bg1"/>
              </a:solidFill>
            </a:endParaRPr>
          </a:p>
        </p:txBody>
      </p:sp>
      <p:sp>
        <p:nvSpPr>
          <p:cNvPr id="12" name="TextBox 11"/>
          <p:cNvSpPr txBox="1"/>
          <p:nvPr/>
        </p:nvSpPr>
        <p:spPr>
          <a:xfrm>
            <a:off x="1461975" y="3310128"/>
            <a:ext cx="1863283" cy="923330"/>
          </a:xfrm>
          <a:prstGeom prst="rect">
            <a:avLst/>
          </a:prstGeom>
          <a:noFill/>
        </p:spPr>
        <p:txBody>
          <a:bodyPr wrap="square" rtlCol="0">
            <a:spAutoFit/>
          </a:bodyPr>
          <a:lstStyle/>
          <a:p>
            <a:pPr algn="l"/>
            <a:r>
              <a:rPr lang="en-US" b="1" dirty="0" smtClean="0">
                <a:solidFill>
                  <a:schemeClr val="bg1"/>
                </a:solidFill>
              </a:rPr>
              <a:t>Bay Area</a:t>
            </a:r>
          </a:p>
          <a:p>
            <a:pPr algn="l"/>
            <a:r>
              <a:rPr lang="en-US" b="1" dirty="0" smtClean="0">
                <a:solidFill>
                  <a:schemeClr val="bg1"/>
                </a:solidFill>
              </a:rPr>
              <a:t>Center: 2%</a:t>
            </a:r>
          </a:p>
          <a:p>
            <a:pPr algn="l"/>
            <a:r>
              <a:rPr lang="en-US" b="1" dirty="0" smtClean="0">
                <a:solidFill>
                  <a:schemeClr val="bg1"/>
                </a:solidFill>
              </a:rPr>
              <a:t>Homes: -6%</a:t>
            </a:r>
            <a:endParaRPr lang="en-US" b="1" dirty="0">
              <a:solidFill>
                <a:schemeClr val="bg1"/>
              </a:solidFill>
            </a:endParaRPr>
          </a:p>
        </p:txBody>
      </p:sp>
      <p:sp>
        <p:nvSpPr>
          <p:cNvPr id="13" name="TextBox 12"/>
          <p:cNvSpPr txBox="1"/>
          <p:nvPr/>
        </p:nvSpPr>
        <p:spPr>
          <a:xfrm>
            <a:off x="5669684" y="3310128"/>
            <a:ext cx="1863283" cy="923330"/>
          </a:xfrm>
          <a:prstGeom prst="rect">
            <a:avLst/>
          </a:prstGeom>
          <a:noFill/>
        </p:spPr>
        <p:txBody>
          <a:bodyPr wrap="square" rtlCol="0">
            <a:spAutoFit/>
          </a:bodyPr>
          <a:lstStyle/>
          <a:p>
            <a:pPr algn="l"/>
            <a:r>
              <a:rPr lang="en-US" b="1" dirty="0" smtClean="0">
                <a:solidFill>
                  <a:schemeClr val="bg1"/>
                </a:solidFill>
              </a:rPr>
              <a:t>Central</a:t>
            </a:r>
          </a:p>
          <a:p>
            <a:pPr algn="l"/>
            <a:r>
              <a:rPr lang="en-US" b="1" dirty="0" smtClean="0">
                <a:solidFill>
                  <a:schemeClr val="bg1"/>
                </a:solidFill>
              </a:rPr>
              <a:t>Center: 1%</a:t>
            </a:r>
          </a:p>
          <a:p>
            <a:pPr algn="l"/>
            <a:r>
              <a:rPr lang="en-US" b="1" dirty="0" smtClean="0">
                <a:solidFill>
                  <a:schemeClr val="bg1"/>
                </a:solidFill>
              </a:rPr>
              <a:t>Homes: -8%</a:t>
            </a:r>
            <a:endParaRPr lang="en-US" b="1" dirty="0">
              <a:solidFill>
                <a:schemeClr val="bg1"/>
              </a:solidFill>
            </a:endParaRPr>
          </a:p>
        </p:txBody>
      </p:sp>
      <p:sp>
        <p:nvSpPr>
          <p:cNvPr id="14" name="TextBox 13"/>
          <p:cNvSpPr txBox="1"/>
          <p:nvPr/>
        </p:nvSpPr>
        <p:spPr>
          <a:xfrm>
            <a:off x="2579654" y="5025189"/>
            <a:ext cx="1863283" cy="923330"/>
          </a:xfrm>
          <a:prstGeom prst="rect">
            <a:avLst/>
          </a:prstGeom>
          <a:noFill/>
        </p:spPr>
        <p:txBody>
          <a:bodyPr wrap="square" rtlCol="0">
            <a:spAutoFit/>
          </a:bodyPr>
          <a:lstStyle/>
          <a:p>
            <a:pPr algn="l"/>
            <a:r>
              <a:rPr lang="en-US" b="1" dirty="0" smtClean="0">
                <a:solidFill>
                  <a:schemeClr val="bg1"/>
                </a:solidFill>
              </a:rPr>
              <a:t>South</a:t>
            </a:r>
          </a:p>
          <a:p>
            <a:pPr algn="l"/>
            <a:r>
              <a:rPr lang="en-US" b="1" dirty="0" smtClean="0">
                <a:solidFill>
                  <a:schemeClr val="bg1"/>
                </a:solidFill>
              </a:rPr>
              <a:t>Center: -5%</a:t>
            </a:r>
          </a:p>
          <a:p>
            <a:pPr algn="l"/>
            <a:r>
              <a:rPr lang="en-US" b="1" dirty="0" smtClean="0">
                <a:solidFill>
                  <a:schemeClr val="bg1"/>
                </a:solidFill>
              </a:rPr>
              <a:t>Homes: -11%</a:t>
            </a:r>
            <a:endParaRPr lang="en-US" b="1" dirty="0">
              <a:solidFill>
                <a:schemeClr val="bg1"/>
              </a:solidFill>
            </a:endParaRPr>
          </a:p>
        </p:txBody>
      </p:sp>
      <p:sp>
        <p:nvSpPr>
          <p:cNvPr id="15" name="TextBox 14"/>
          <p:cNvSpPr txBox="1"/>
          <p:nvPr/>
        </p:nvSpPr>
        <p:spPr>
          <a:xfrm>
            <a:off x="334962" y="1490576"/>
            <a:ext cx="2604754" cy="1384995"/>
          </a:xfrm>
          <a:prstGeom prst="rect">
            <a:avLst/>
          </a:prstGeom>
          <a:noFill/>
        </p:spPr>
        <p:txBody>
          <a:bodyPr wrap="square" rtlCol="0">
            <a:spAutoFit/>
          </a:bodyPr>
          <a:lstStyle/>
          <a:p>
            <a:pPr algn="l"/>
            <a:r>
              <a:rPr lang="en-US" sz="2800" b="1" dirty="0" smtClean="0">
                <a:solidFill>
                  <a:schemeClr val="accent2"/>
                </a:solidFill>
                <a:latin typeface="Calibri" panose="020F0502020204030204" pitchFamily="34" charset="0"/>
              </a:rPr>
              <a:t>Statewide:</a:t>
            </a:r>
          </a:p>
          <a:p>
            <a:pPr algn="l"/>
            <a:r>
              <a:rPr lang="en-US" sz="2800" b="1" dirty="0" smtClean="0">
                <a:solidFill>
                  <a:schemeClr val="accent2"/>
                </a:solidFill>
                <a:latin typeface="Calibri" panose="020F0502020204030204" pitchFamily="34" charset="0"/>
              </a:rPr>
              <a:t>Center: -2%</a:t>
            </a:r>
          </a:p>
          <a:p>
            <a:pPr algn="l"/>
            <a:r>
              <a:rPr lang="en-US" sz="2800" b="1" dirty="0" smtClean="0">
                <a:solidFill>
                  <a:schemeClr val="accent2"/>
                </a:solidFill>
                <a:latin typeface="Calibri" panose="020F0502020204030204" pitchFamily="34" charset="0"/>
              </a:rPr>
              <a:t>Homes: -9</a:t>
            </a:r>
            <a:endParaRPr lang="en-US" sz="2800"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7294843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Breakdown of Licensed Supply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0963728"/>
              </p:ext>
            </p:extLst>
          </p:nvPr>
        </p:nvGraphicFramePr>
        <p:xfrm>
          <a:off x="1314678" y="1398588"/>
          <a:ext cx="6000522" cy="480218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sp>
        <p:nvSpPr>
          <p:cNvPr id="9" name="TextBox 8"/>
          <p:cNvSpPr txBox="1"/>
          <p:nvPr/>
        </p:nvSpPr>
        <p:spPr>
          <a:xfrm>
            <a:off x="4933950" y="2524125"/>
            <a:ext cx="1028700" cy="707886"/>
          </a:xfrm>
          <a:prstGeom prst="rect">
            <a:avLst/>
          </a:prstGeom>
          <a:noFill/>
        </p:spPr>
        <p:txBody>
          <a:bodyPr wrap="square" rtlCol="0">
            <a:spAutoFit/>
          </a:bodyPr>
          <a:lstStyle/>
          <a:p>
            <a:r>
              <a:rPr lang="en-US" sz="2000" b="1" dirty="0" smtClean="0">
                <a:solidFill>
                  <a:schemeClr val="bg1"/>
                </a:solidFill>
                <a:latin typeface="+mj-lt"/>
              </a:rPr>
              <a:t>29%</a:t>
            </a:r>
          </a:p>
          <a:p>
            <a:r>
              <a:rPr lang="en-US" sz="2000" b="1" dirty="0" smtClean="0">
                <a:solidFill>
                  <a:schemeClr val="bg1"/>
                </a:solidFill>
                <a:latin typeface="+mj-lt"/>
              </a:rPr>
              <a:t>FCC</a:t>
            </a:r>
            <a:endParaRPr lang="en-US" sz="2000" b="1" dirty="0">
              <a:solidFill>
                <a:schemeClr val="bg1"/>
              </a:solidFill>
              <a:latin typeface="+mj-lt"/>
            </a:endParaRPr>
          </a:p>
        </p:txBody>
      </p:sp>
      <p:sp>
        <p:nvSpPr>
          <p:cNvPr id="10" name="TextBox 9"/>
          <p:cNvSpPr txBox="1"/>
          <p:nvPr/>
        </p:nvSpPr>
        <p:spPr>
          <a:xfrm>
            <a:off x="2847975" y="4238625"/>
            <a:ext cx="1028700" cy="707886"/>
          </a:xfrm>
          <a:prstGeom prst="rect">
            <a:avLst/>
          </a:prstGeom>
          <a:noFill/>
        </p:spPr>
        <p:txBody>
          <a:bodyPr wrap="square" rtlCol="0">
            <a:spAutoFit/>
          </a:bodyPr>
          <a:lstStyle/>
          <a:p>
            <a:r>
              <a:rPr lang="en-US" sz="2000" b="1" dirty="0" smtClean="0">
                <a:solidFill>
                  <a:schemeClr val="bg1"/>
                </a:solidFill>
                <a:latin typeface="+mj-lt"/>
              </a:rPr>
              <a:t>52%</a:t>
            </a:r>
          </a:p>
          <a:p>
            <a:r>
              <a:rPr lang="en-US" sz="2000" b="1" dirty="0" smtClean="0">
                <a:solidFill>
                  <a:schemeClr val="bg1"/>
                </a:solidFill>
                <a:latin typeface="+mj-lt"/>
              </a:rPr>
              <a:t>2-5 </a:t>
            </a:r>
            <a:r>
              <a:rPr lang="en-US" sz="2000" b="1" dirty="0" err="1" smtClean="0">
                <a:solidFill>
                  <a:schemeClr val="bg1"/>
                </a:solidFill>
                <a:latin typeface="+mj-lt"/>
              </a:rPr>
              <a:t>yrs</a:t>
            </a:r>
            <a:endParaRPr lang="en-US" sz="2000" b="1" dirty="0">
              <a:solidFill>
                <a:schemeClr val="bg1"/>
              </a:solidFill>
              <a:latin typeface="+mj-lt"/>
            </a:endParaRPr>
          </a:p>
        </p:txBody>
      </p:sp>
      <p:sp>
        <p:nvSpPr>
          <p:cNvPr id="11" name="TextBox 10"/>
          <p:cNvSpPr txBox="1"/>
          <p:nvPr/>
        </p:nvSpPr>
        <p:spPr>
          <a:xfrm>
            <a:off x="3140076" y="1828800"/>
            <a:ext cx="1165224" cy="707886"/>
          </a:xfrm>
          <a:prstGeom prst="rect">
            <a:avLst/>
          </a:prstGeom>
          <a:noFill/>
        </p:spPr>
        <p:txBody>
          <a:bodyPr wrap="square" rtlCol="0">
            <a:spAutoFit/>
          </a:bodyPr>
          <a:lstStyle/>
          <a:p>
            <a:r>
              <a:rPr lang="en-US" sz="2000" b="1" dirty="0" smtClean="0">
                <a:solidFill>
                  <a:schemeClr val="bg1"/>
                </a:solidFill>
                <a:latin typeface="+mj-lt"/>
              </a:rPr>
              <a:t>14%</a:t>
            </a:r>
          </a:p>
          <a:p>
            <a:r>
              <a:rPr lang="en-US" sz="2000" b="1" dirty="0" smtClean="0">
                <a:solidFill>
                  <a:schemeClr val="bg1"/>
                </a:solidFill>
                <a:latin typeface="+mj-lt"/>
              </a:rPr>
              <a:t>6+ </a:t>
            </a:r>
            <a:r>
              <a:rPr lang="en-US" sz="2000" b="1" dirty="0" err="1" smtClean="0">
                <a:solidFill>
                  <a:schemeClr val="bg1"/>
                </a:solidFill>
                <a:latin typeface="+mj-lt"/>
              </a:rPr>
              <a:t>yrs</a:t>
            </a:r>
            <a:endParaRPr lang="en-US" sz="2000" b="1" dirty="0">
              <a:solidFill>
                <a:schemeClr val="bg1"/>
              </a:solidFill>
              <a:latin typeface="+mj-lt"/>
            </a:endParaRPr>
          </a:p>
        </p:txBody>
      </p:sp>
      <p:sp>
        <p:nvSpPr>
          <p:cNvPr id="12" name="TextBox 11"/>
          <p:cNvSpPr txBox="1"/>
          <p:nvPr/>
        </p:nvSpPr>
        <p:spPr>
          <a:xfrm>
            <a:off x="6521451" y="4438679"/>
            <a:ext cx="1165224" cy="1015663"/>
          </a:xfrm>
          <a:prstGeom prst="rect">
            <a:avLst/>
          </a:prstGeom>
          <a:noFill/>
        </p:spPr>
        <p:txBody>
          <a:bodyPr wrap="square" rtlCol="0">
            <a:spAutoFit/>
          </a:bodyPr>
          <a:lstStyle/>
          <a:p>
            <a:r>
              <a:rPr lang="en-US" sz="2000" b="1" dirty="0" smtClean="0">
                <a:solidFill>
                  <a:schemeClr val="bg1"/>
                </a:solidFill>
                <a:latin typeface="+mj-lt"/>
              </a:rPr>
              <a:t>6%</a:t>
            </a:r>
          </a:p>
          <a:p>
            <a:r>
              <a:rPr lang="en-US" sz="2000" b="1" dirty="0" smtClean="0">
                <a:solidFill>
                  <a:schemeClr val="bg1"/>
                </a:solidFill>
                <a:latin typeface="+mj-lt"/>
              </a:rPr>
              <a:t>Under</a:t>
            </a:r>
          </a:p>
          <a:p>
            <a:r>
              <a:rPr lang="en-US" sz="2000" b="1" dirty="0" smtClean="0">
                <a:solidFill>
                  <a:schemeClr val="bg1"/>
                </a:solidFill>
                <a:latin typeface="+mj-lt"/>
              </a:rPr>
              <a:t>2 </a:t>
            </a:r>
            <a:r>
              <a:rPr lang="en-US" sz="2000" b="1" dirty="0" err="1" smtClean="0">
                <a:solidFill>
                  <a:schemeClr val="bg1"/>
                </a:solidFill>
                <a:latin typeface="+mj-lt"/>
              </a:rPr>
              <a:t>yrs</a:t>
            </a:r>
            <a:endParaRPr lang="en-US" sz="2000" b="1" dirty="0">
              <a:solidFill>
                <a:schemeClr val="bg1"/>
              </a:solidFill>
              <a:latin typeface="+mj-lt"/>
            </a:endParaRPr>
          </a:p>
        </p:txBody>
      </p:sp>
      <p:cxnSp>
        <p:nvCxnSpPr>
          <p:cNvPr id="14" name="Straight Connector 13"/>
          <p:cNvCxnSpPr/>
          <p:nvPr/>
        </p:nvCxnSpPr>
        <p:spPr bwMode="auto">
          <a:xfrm>
            <a:off x="6438900" y="4592568"/>
            <a:ext cx="390525" cy="122307"/>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4969106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Licensed Family Child Care </a:t>
            </a:r>
            <a:r>
              <a:rPr lang="en-US" dirty="0" smtClean="0"/>
              <a:t>Home Slots 1996-2017</a:t>
            </a:r>
            <a:r>
              <a:rPr lang="en-US" dirty="0"/>
              <a:t/>
            </a:r>
            <a:br>
              <a:rPr lang="en-US" dirty="0"/>
            </a:br>
            <a:endParaRPr lang="en-US" dirty="0"/>
          </a:p>
        </p:txBody>
      </p:sp>
      <p:sp>
        <p:nvSpPr>
          <p:cNvPr id="4" name="Footer Placeholder 3"/>
          <p:cNvSpPr>
            <a:spLocks noGrp="1"/>
          </p:cNvSpPr>
          <p:nvPr>
            <p:ph type="ftr" sz="quarter" idx="10"/>
          </p:nvPr>
        </p:nvSpPr>
        <p:spPr/>
        <p:txBody>
          <a:bodyPr/>
          <a:lstStyle/>
          <a:p>
            <a:r>
              <a:rPr lang="en-US" smtClean="0"/>
              <a:t>California Child Care Resource &amp; Referral Network</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4081633"/>
              </p:ext>
            </p:extLst>
          </p:nvPr>
        </p:nvGraphicFramePr>
        <p:xfrm>
          <a:off x="334964" y="1320531"/>
          <a:ext cx="8269210" cy="489929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bwMode="auto">
          <a:xfrm>
            <a:off x="5606143" y="2383971"/>
            <a:ext cx="10886" cy="325482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8055429" y="3537857"/>
            <a:ext cx="10885" cy="2100943"/>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1" name="TextBox 10"/>
          <p:cNvSpPr txBox="1"/>
          <p:nvPr/>
        </p:nvSpPr>
        <p:spPr>
          <a:xfrm>
            <a:off x="6096000" y="3897086"/>
            <a:ext cx="1447800" cy="584775"/>
          </a:xfrm>
          <a:prstGeom prst="rect">
            <a:avLst/>
          </a:prstGeom>
          <a:noFill/>
        </p:spPr>
        <p:txBody>
          <a:bodyPr wrap="square" rtlCol="0">
            <a:spAutoFit/>
          </a:bodyPr>
          <a:lstStyle/>
          <a:p>
            <a:r>
              <a:rPr lang="en-US" sz="3200" b="1" dirty="0" smtClean="0">
                <a:solidFill>
                  <a:schemeClr val="bg1"/>
                </a:solidFill>
                <a:latin typeface="+mj-lt"/>
              </a:rPr>
              <a:t>-26%</a:t>
            </a:r>
            <a:endParaRPr lang="en-US" sz="3200" b="1" dirty="0">
              <a:solidFill>
                <a:schemeClr val="bg1"/>
              </a:solidFill>
              <a:latin typeface="+mj-lt"/>
            </a:endParaRPr>
          </a:p>
        </p:txBody>
      </p:sp>
    </p:spTree>
    <p:extLst>
      <p:ext uri="{BB962C8B-B14F-4D97-AF65-F5344CB8AC3E}">
        <p14:creationId xmlns:p14="http://schemas.microsoft.com/office/powerpoint/2010/main" val="42403542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T template">
  <a:themeElements>
    <a:clrScheme name="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 template">
      <a:majorFont>
        <a:latin typeface="Myriad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Quote">
  <a:themeElements>
    <a:clrScheme name="3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Quote">
      <a:majorFont>
        <a:latin typeface="Myriad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Quo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Quo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Quo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Quo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Quo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Quo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Quo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Quo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Quo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Quo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Quo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Quote">
  <a:themeElements>
    <a:clrScheme name="4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Quote">
      <a:majorFont>
        <a:latin typeface="Myriad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Quo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Quo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Quo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Quo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Quo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Quo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Quo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Quo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Quo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Quo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Quo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Quote">
  <a:themeElements>
    <a:clrScheme name="5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Quote">
      <a:majorFont>
        <a:latin typeface="Myriad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Quo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Quo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Quo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Quo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Quo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Quo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Quo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Quo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Quo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Quo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Quo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ote">
  <a:themeElements>
    <a:clrScheme name="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uote">
      <a:majorFont>
        <a:latin typeface="Adobe Caslon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o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o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o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o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o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o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o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o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o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o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o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Myriad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Quote">
  <a:themeElements>
    <a:clrScheme name="1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Quote">
      <a:majorFont>
        <a:latin typeface="Adobe Caslon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uo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uo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uo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uo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uo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uo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uo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uo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uo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uo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uo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Myriad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Quote">
  <a:themeElements>
    <a:clrScheme name="2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Quote">
      <a:majorFont>
        <a:latin typeface="Adobe Caslon Pro"/>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Quo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Quo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Quo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Quo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Quo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Quo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Quo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Quo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Quo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Quo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Quo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Quo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1993</TotalTime>
  <Words>1184</Words>
  <Application>Microsoft Office PowerPoint</Application>
  <PresentationFormat>On-screen Show (4:3)</PresentationFormat>
  <Paragraphs>148</Paragraphs>
  <Slides>14</Slides>
  <Notes>14</Notes>
  <HiddenSlides>0</HiddenSlides>
  <MMClips>0</MMClips>
  <ScaleCrop>false</ScaleCrop>
  <HeadingPairs>
    <vt:vector size="4" baseType="variant">
      <vt:variant>
        <vt:lpstr>Theme</vt:lpstr>
      </vt:variant>
      <vt:variant>
        <vt:i4>12</vt:i4>
      </vt:variant>
      <vt:variant>
        <vt:lpstr>Slide Titles</vt:lpstr>
      </vt:variant>
      <vt:variant>
        <vt:i4>14</vt:i4>
      </vt:variant>
    </vt:vector>
  </HeadingPairs>
  <TitlesOfParts>
    <vt:vector size="26" baseType="lpstr">
      <vt:lpstr>PPT template</vt:lpstr>
      <vt:lpstr>Quote</vt:lpstr>
      <vt:lpstr>1_Default Design</vt:lpstr>
      <vt:lpstr>1_Quote</vt:lpstr>
      <vt:lpstr>2_Default Design</vt:lpstr>
      <vt:lpstr>2_Quote</vt:lpstr>
      <vt:lpstr>Custom Design</vt:lpstr>
      <vt:lpstr>1_Custom Design</vt:lpstr>
      <vt:lpstr>2_Custom Design</vt:lpstr>
      <vt:lpstr>3_Quote</vt:lpstr>
      <vt:lpstr>4_Quote</vt:lpstr>
      <vt:lpstr>5_Quote</vt:lpstr>
      <vt:lpstr>PowerPoint Presentation</vt:lpstr>
      <vt:lpstr>2017 Portfolio </vt:lpstr>
      <vt:lpstr>Child Care Resource &amp; Referral</vt:lpstr>
      <vt:lpstr>Major Findings</vt:lpstr>
      <vt:lpstr>Shortage of Care for Working Families</vt:lpstr>
      <vt:lpstr>Licensed Child Care Slots </vt:lpstr>
      <vt:lpstr>Supply Change by Region</vt:lpstr>
      <vt:lpstr>Age Breakdown of Licensed Supply</vt:lpstr>
      <vt:lpstr>Licensed Family Child Care Home Slots 1996-2017 </vt:lpstr>
      <vt:lpstr>Counties with Largest FCCH Decrease</vt:lpstr>
      <vt:lpstr>Family budgets</vt:lpstr>
      <vt:lpstr>What does this mean for California families?</vt:lpstr>
      <vt:lpstr>Impacts on California’s families</vt:lpstr>
      <vt:lpstr>PowerPoint Presentation</vt:lpstr>
    </vt:vector>
  </TitlesOfParts>
  <Company>Fern Tiger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designer</dc:creator>
  <cp:lastModifiedBy>Rowena Kamo</cp:lastModifiedBy>
  <cp:revision>88</cp:revision>
  <cp:lastPrinted>2018-02-06T22:31:08Z</cp:lastPrinted>
  <dcterms:created xsi:type="dcterms:W3CDTF">2010-11-19T19:11:31Z</dcterms:created>
  <dcterms:modified xsi:type="dcterms:W3CDTF">2018-02-06T22:53:48Z</dcterms:modified>
</cp:coreProperties>
</file>